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1" r:id="rId2"/>
  </p:sldMasterIdLst>
  <p:notesMasterIdLst>
    <p:notesMasterId r:id="rId47"/>
  </p:notesMasterIdLst>
  <p:handoutMasterIdLst>
    <p:handoutMasterId r:id="rId48"/>
  </p:handoutMasterIdLst>
  <p:sldIdLst>
    <p:sldId id="256" r:id="rId3"/>
    <p:sldId id="259" r:id="rId4"/>
    <p:sldId id="344" r:id="rId5"/>
    <p:sldId id="345" r:id="rId6"/>
    <p:sldId id="341" r:id="rId7"/>
    <p:sldId id="346" r:id="rId8"/>
    <p:sldId id="347" r:id="rId9"/>
    <p:sldId id="332" r:id="rId10"/>
    <p:sldId id="349" r:id="rId11"/>
    <p:sldId id="348" r:id="rId12"/>
    <p:sldId id="350" r:id="rId13"/>
    <p:sldId id="351" r:id="rId14"/>
    <p:sldId id="352" r:id="rId15"/>
    <p:sldId id="353" r:id="rId16"/>
    <p:sldId id="354" r:id="rId17"/>
    <p:sldId id="355" r:id="rId18"/>
    <p:sldId id="356" r:id="rId19"/>
    <p:sldId id="357" r:id="rId20"/>
    <p:sldId id="358" r:id="rId21"/>
    <p:sldId id="359" r:id="rId22"/>
    <p:sldId id="319" r:id="rId23"/>
    <p:sldId id="320" r:id="rId24"/>
    <p:sldId id="360" r:id="rId25"/>
    <p:sldId id="342" r:id="rId26"/>
    <p:sldId id="361" r:id="rId27"/>
    <p:sldId id="362" r:id="rId28"/>
    <p:sldId id="363" r:id="rId29"/>
    <p:sldId id="364" r:id="rId30"/>
    <p:sldId id="365" r:id="rId31"/>
    <p:sldId id="366" r:id="rId32"/>
    <p:sldId id="367" r:id="rId33"/>
    <p:sldId id="368" r:id="rId34"/>
    <p:sldId id="369" r:id="rId35"/>
    <p:sldId id="370" r:id="rId36"/>
    <p:sldId id="371" r:id="rId37"/>
    <p:sldId id="372" r:id="rId38"/>
    <p:sldId id="373" r:id="rId39"/>
    <p:sldId id="374" r:id="rId40"/>
    <p:sldId id="375" r:id="rId41"/>
    <p:sldId id="376" r:id="rId42"/>
    <p:sldId id="377" r:id="rId43"/>
    <p:sldId id="378" r:id="rId44"/>
    <p:sldId id="379" r:id="rId45"/>
    <p:sldId id="380" r:id="rId46"/>
  </p:sldIdLst>
  <p:sldSz cx="13004800" cy="9753600"/>
  <p:notesSz cx="10234613" cy="7102475"/>
  <p:defaultTextStyle>
    <a:defPPr>
      <a:defRPr lang="en-US"/>
    </a:defPPr>
    <a:lvl1pPr algn="l" rtl="0" eaLnBrk="0" fontAlgn="base" hangingPunct="0">
      <a:spcBef>
        <a:spcPct val="0"/>
      </a:spcBef>
      <a:spcAft>
        <a:spcPct val="0"/>
      </a:spcAft>
      <a:defRPr sz="4200" kern="1200">
        <a:solidFill>
          <a:srgbClr val="EBCD9C"/>
        </a:solidFill>
        <a:latin typeface="Gill Sans" pitchFamily="-1" charset="0"/>
        <a:ea typeface="ヒラギノ角ゴ ProN W3" pitchFamily="-1" charset="-128"/>
        <a:cs typeface="+mn-cs"/>
        <a:sym typeface="Gill Sans" pitchFamily="-1" charset="0"/>
      </a:defRPr>
    </a:lvl1pPr>
    <a:lvl2pPr marL="457200" algn="l" rtl="0" eaLnBrk="0" fontAlgn="base" hangingPunct="0">
      <a:spcBef>
        <a:spcPct val="0"/>
      </a:spcBef>
      <a:spcAft>
        <a:spcPct val="0"/>
      </a:spcAft>
      <a:defRPr sz="4200" kern="1200">
        <a:solidFill>
          <a:srgbClr val="EBCD9C"/>
        </a:solidFill>
        <a:latin typeface="Gill Sans" pitchFamily="-1" charset="0"/>
        <a:ea typeface="ヒラギノ角ゴ ProN W3" pitchFamily="-1" charset="-128"/>
        <a:cs typeface="+mn-cs"/>
        <a:sym typeface="Gill Sans" pitchFamily="-1" charset="0"/>
      </a:defRPr>
    </a:lvl2pPr>
    <a:lvl3pPr marL="914400" algn="l" rtl="0" eaLnBrk="0" fontAlgn="base" hangingPunct="0">
      <a:spcBef>
        <a:spcPct val="0"/>
      </a:spcBef>
      <a:spcAft>
        <a:spcPct val="0"/>
      </a:spcAft>
      <a:defRPr sz="4200" kern="1200">
        <a:solidFill>
          <a:srgbClr val="EBCD9C"/>
        </a:solidFill>
        <a:latin typeface="Gill Sans" pitchFamily="-1" charset="0"/>
        <a:ea typeface="ヒラギノ角ゴ ProN W3" pitchFamily="-1" charset="-128"/>
        <a:cs typeface="+mn-cs"/>
        <a:sym typeface="Gill Sans" pitchFamily="-1" charset="0"/>
      </a:defRPr>
    </a:lvl3pPr>
    <a:lvl4pPr marL="1371600" algn="l" rtl="0" eaLnBrk="0" fontAlgn="base" hangingPunct="0">
      <a:spcBef>
        <a:spcPct val="0"/>
      </a:spcBef>
      <a:spcAft>
        <a:spcPct val="0"/>
      </a:spcAft>
      <a:defRPr sz="4200" kern="1200">
        <a:solidFill>
          <a:srgbClr val="EBCD9C"/>
        </a:solidFill>
        <a:latin typeface="Gill Sans" pitchFamily="-1" charset="0"/>
        <a:ea typeface="ヒラギノ角ゴ ProN W3" pitchFamily="-1" charset="-128"/>
        <a:cs typeface="+mn-cs"/>
        <a:sym typeface="Gill Sans" pitchFamily="-1" charset="0"/>
      </a:defRPr>
    </a:lvl4pPr>
    <a:lvl5pPr marL="1828800" algn="l" rtl="0" eaLnBrk="0" fontAlgn="base" hangingPunct="0">
      <a:spcBef>
        <a:spcPct val="0"/>
      </a:spcBef>
      <a:spcAft>
        <a:spcPct val="0"/>
      </a:spcAft>
      <a:defRPr sz="4200" kern="1200">
        <a:solidFill>
          <a:srgbClr val="EBCD9C"/>
        </a:solidFill>
        <a:latin typeface="Gill Sans" pitchFamily="-1" charset="0"/>
        <a:ea typeface="ヒラギノ角ゴ ProN W3" pitchFamily="-1" charset="-128"/>
        <a:cs typeface="+mn-cs"/>
        <a:sym typeface="Gill Sans" pitchFamily="-1" charset="0"/>
      </a:defRPr>
    </a:lvl5pPr>
    <a:lvl6pPr marL="2286000" algn="l" defTabSz="914400" rtl="0" eaLnBrk="1" latinLnBrk="0" hangingPunct="1">
      <a:defRPr sz="4200" kern="1200">
        <a:solidFill>
          <a:srgbClr val="EBCD9C"/>
        </a:solidFill>
        <a:latin typeface="Gill Sans" pitchFamily="-1" charset="0"/>
        <a:ea typeface="ヒラギノ角ゴ ProN W3" pitchFamily="-1" charset="-128"/>
        <a:cs typeface="+mn-cs"/>
        <a:sym typeface="Gill Sans" pitchFamily="-1" charset="0"/>
      </a:defRPr>
    </a:lvl6pPr>
    <a:lvl7pPr marL="2743200" algn="l" defTabSz="914400" rtl="0" eaLnBrk="1" latinLnBrk="0" hangingPunct="1">
      <a:defRPr sz="4200" kern="1200">
        <a:solidFill>
          <a:srgbClr val="EBCD9C"/>
        </a:solidFill>
        <a:latin typeface="Gill Sans" pitchFamily="-1" charset="0"/>
        <a:ea typeface="ヒラギノ角ゴ ProN W3" pitchFamily="-1" charset="-128"/>
        <a:cs typeface="+mn-cs"/>
        <a:sym typeface="Gill Sans" pitchFamily="-1" charset="0"/>
      </a:defRPr>
    </a:lvl7pPr>
    <a:lvl8pPr marL="3200400" algn="l" defTabSz="914400" rtl="0" eaLnBrk="1" latinLnBrk="0" hangingPunct="1">
      <a:defRPr sz="4200" kern="1200">
        <a:solidFill>
          <a:srgbClr val="EBCD9C"/>
        </a:solidFill>
        <a:latin typeface="Gill Sans" pitchFamily="-1" charset="0"/>
        <a:ea typeface="ヒラギノ角ゴ ProN W3" pitchFamily="-1" charset="-128"/>
        <a:cs typeface="+mn-cs"/>
        <a:sym typeface="Gill Sans" pitchFamily="-1" charset="0"/>
      </a:defRPr>
    </a:lvl8pPr>
    <a:lvl9pPr marL="3657600" algn="l" defTabSz="914400" rtl="0" eaLnBrk="1" latinLnBrk="0" hangingPunct="1">
      <a:defRPr sz="4200" kern="1200">
        <a:solidFill>
          <a:srgbClr val="EBCD9C"/>
        </a:solidFill>
        <a:latin typeface="Gill Sans" pitchFamily="-1" charset="0"/>
        <a:ea typeface="ヒラギノ角ゴ ProN W3" pitchFamily="-1" charset="-128"/>
        <a:cs typeface="+mn-cs"/>
        <a:sym typeface="Gill Sans" pitchFamily="-1"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CC"/>
    <a:srgbClr val="4654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84" autoAdjust="0"/>
    <p:restoredTop sz="93326" autoAdjust="0"/>
  </p:normalViewPr>
  <p:slideViewPr>
    <p:cSldViewPr>
      <p:cViewPr varScale="1">
        <p:scale>
          <a:sx n="71" d="100"/>
          <a:sy n="71" d="100"/>
        </p:scale>
        <p:origin x="372" y="84"/>
      </p:cViewPr>
      <p:guideLst>
        <p:guide orient="horz" pos="3072"/>
        <p:guide pos="4096"/>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a:extLst>
              <a:ext uri="{FF2B5EF4-FFF2-40B4-BE49-F238E27FC236}">
                <a16:creationId xmlns:a16="http://schemas.microsoft.com/office/drawing/2014/main" id="{E6C7245D-F6FA-44C3-9072-831B07E5F15B}"/>
              </a:ext>
            </a:extLst>
          </p:cNvPr>
          <p:cNvSpPr>
            <a:spLocks noGrp="1"/>
          </p:cNvSpPr>
          <p:nvPr>
            <p:ph type="hdr" sz="quarter"/>
          </p:nvPr>
        </p:nvSpPr>
        <p:spPr>
          <a:xfrm>
            <a:off x="0" y="0"/>
            <a:ext cx="4435475" cy="355600"/>
          </a:xfrm>
          <a:prstGeom prst="rect">
            <a:avLst/>
          </a:prstGeom>
        </p:spPr>
        <p:txBody>
          <a:bodyPr vert="horz" lIns="94650" tIns="47325" rIns="94650" bIns="47325" rtlCol="0"/>
          <a:lstStyle>
            <a:lvl1pPr algn="l" eaLnBrk="1" hangingPunct="1">
              <a:defRPr sz="1300">
                <a:latin typeface="Gill Sans" charset="0"/>
                <a:ea typeface="ヒラギノ角ゴ ProN W3" charset="-128"/>
                <a:cs typeface="ヒラギノ角ゴ ProN W3" charset="-128"/>
                <a:sym typeface="Gill Sans" charset="0"/>
              </a:defRPr>
            </a:lvl1pPr>
          </a:lstStyle>
          <a:p>
            <a:pPr>
              <a:defRPr/>
            </a:pPr>
            <a:endParaRPr lang="ja-JP" altLang="en-US"/>
          </a:p>
        </p:txBody>
      </p:sp>
      <p:sp>
        <p:nvSpPr>
          <p:cNvPr id="3" name="日付プレースホルダ 2">
            <a:extLst>
              <a:ext uri="{FF2B5EF4-FFF2-40B4-BE49-F238E27FC236}">
                <a16:creationId xmlns:a16="http://schemas.microsoft.com/office/drawing/2014/main" id="{8576DAA8-E0DF-4F5D-BF45-52044DB3BAFD}"/>
              </a:ext>
            </a:extLst>
          </p:cNvPr>
          <p:cNvSpPr>
            <a:spLocks noGrp="1"/>
          </p:cNvSpPr>
          <p:nvPr>
            <p:ph type="dt" sz="quarter" idx="1"/>
          </p:nvPr>
        </p:nvSpPr>
        <p:spPr>
          <a:xfrm>
            <a:off x="5797550" y="0"/>
            <a:ext cx="4435475" cy="355600"/>
          </a:xfrm>
          <a:prstGeom prst="rect">
            <a:avLst/>
          </a:prstGeom>
        </p:spPr>
        <p:txBody>
          <a:bodyPr vert="horz" wrap="square" lIns="94650" tIns="47325" rIns="94650" bIns="47325" numCol="1" anchor="t" anchorCtr="0" compatLnSpc="1">
            <a:prstTxWarp prst="textNoShape">
              <a:avLst/>
            </a:prstTxWarp>
          </a:bodyPr>
          <a:lstStyle>
            <a:lvl1pPr algn="r" eaLnBrk="1" hangingPunct="1">
              <a:defRPr sz="1300"/>
            </a:lvl1pPr>
          </a:lstStyle>
          <a:p>
            <a:pPr>
              <a:defRPr/>
            </a:pPr>
            <a:fld id="{52A1FF9B-B47A-4F89-956F-E3E436021F77}" type="datetime1">
              <a:rPr lang="ja-JP" altLang="en-US"/>
              <a:pPr>
                <a:defRPr/>
              </a:pPr>
              <a:t>2020/8/11</a:t>
            </a:fld>
            <a:endParaRPr lang="ja-JP" altLang="en-US"/>
          </a:p>
        </p:txBody>
      </p:sp>
      <p:sp>
        <p:nvSpPr>
          <p:cNvPr id="4" name="フッター プレースホルダ 3">
            <a:extLst>
              <a:ext uri="{FF2B5EF4-FFF2-40B4-BE49-F238E27FC236}">
                <a16:creationId xmlns:a16="http://schemas.microsoft.com/office/drawing/2014/main" id="{DA3658EA-ED46-4F2F-92EE-CEBCD96B201E}"/>
              </a:ext>
            </a:extLst>
          </p:cNvPr>
          <p:cNvSpPr>
            <a:spLocks noGrp="1"/>
          </p:cNvSpPr>
          <p:nvPr>
            <p:ph type="ftr" sz="quarter" idx="2"/>
          </p:nvPr>
        </p:nvSpPr>
        <p:spPr>
          <a:xfrm>
            <a:off x="0" y="6745288"/>
            <a:ext cx="4435475" cy="355600"/>
          </a:xfrm>
          <a:prstGeom prst="rect">
            <a:avLst/>
          </a:prstGeom>
        </p:spPr>
        <p:txBody>
          <a:bodyPr vert="horz" lIns="94650" tIns="47325" rIns="94650" bIns="47325" rtlCol="0" anchor="b"/>
          <a:lstStyle>
            <a:lvl1pPr algn="l" eaLnBrk="1" hangingPunct="1">
              <a:defRPr sz="1300">
                <a:latin typeface="Gill Sans" charset="0"/>
                <a:ea typeface="ヒラギノ角ゴ ProN W3" charset="-128"/>
                <a:cs typeface="ヒラギノ角ゴ ProN W3" charset="-128"/>
                <a:sym typeface="Gill Sans" charset="0"/>
              </a:defRPr>
            </a:lvl1pPr>
          </a:lstStyle>
          <a:p>
            <a:pPr>
              <a:defRPr/>
            </a:pPr>
            <a:endParaRPr lang="ja-JP" altLang="en-US"/>
          </a:p>
        </p:txBody>
      </p:sp>
      <p:sp>
        <p:nvSpPr>
          <p:cNvPr id="5" name="スライド番号プレースホルダ 4">
            <a:extLst>
              <a:ext uri="{FF2B5EF4-FFF2-40B4-BE49-F238E27FC236}">
                <a16:creationId xmlns:a16="http://schemas.microsoft.com/office/drawing/2014/main" id="{98DD249D-62DF-449F-8826-A4F67E27D9C8}"/>
              </a:ext>
            </a:extLst>
          </p:cNvPr>
          <p:cNvSpPr>
            <a:spLocks noGrp="1"/>
          </p:cNvSpPr>
          <p:nvPr>
            <p:ph type="sldNum" sz="quarter" idx="3"/>
          </p:nvPr>
        </p:nvSpPr>
        <p:spPr>
          <a:xfrm>
            <a:off x="5797550" y="6745288"/>
            <a:ext cx="4435475" cy="355600"/>
          </a:xfrm>
          <a:prstGeom prst="rect">
            <a:avLst/>
          </a:prstGeom>
        </p:spPr>
        <p:txBody>
          <a:bodyPr vert="horz" wrap="square" lIns="94650" tIns="47325" rIns="94650" bIns="47325" numCol="1" anchor="b" anchorCtr="0" compatLnSpc="1">
            <a:prstTxWarp prst="textNoShape">
              <a:avLst/>
            </a:prstTxWarp>
          </a:bodyPr>
          <a:lstStyle>
            <a:lvl1pPr algn="r" eaLnBrk="1" hangingPunct="1">
              <a:defRPr sz="1300"/>
            </a:lvl1pPr>
          </a:lstStyle>
          <a:p>
            <a:pPr>
              <a:defRPr/>
            </a:pPr>
            <a:fld id="{8C518A33-309D-4629-A326-EE1F264460B3}"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
            <a:extLst>
              <a:ext uri="{FF2B5EF4-FFF2-40B4-BE49-F238E27FC236}">
                <a16:creationId xmlns:a16="http://schemas.microsoft.com/office/drawing/2014/main" id="{78B14B34-81F3-490F-B490-BC55B69A5A83}"/>
              </a:ext>
            </a:extLst>
          </p:cNvPr>
          <p:cNvSpPr>
            <a:spLocks noRot="1" noChangeArrowheads="1" noTextEdit="1"/>
          </p:cNvSpPr>
          <p:nvPr>
            <p:ph type="sldImg"/>
          </p:nvPr>
        </p:nvSpPr>
        <p:spPr bwMode="auto">
          <a:xfrm>
            <a:off x="3344863" y="533400"/>
            <a:ext cx="3549650" cy="26622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Rectangle 2">
            <a:extLst>
              <a:ext uri="{FF2B5EF4-FFF2-40B4-BE49-F238E27FC236}">
                <a16:creationId xmlns:a16="http://schemas.microsoft.com/office/drawing/2014/main" id="{1692CA06-87EC-4EA8-BF2D-4DABFC2319C7}"/>
              </a:ext>
            </a:extLst>
          </p:cNvPr>
          <p:cNvSpPr>
            <a:spLocks noGrp="1" noChangeArrowheads="1"/>
          </p:cNvSpPr>
          <p:nvPr>
            <p:ph type="body" sz="quarter" idx="1"/>
          </p:nvPr>
        </p:nvSpPr>
        <p:spPr bwMode="auto">
          <a:xfrm>
            <a:off x="1023938" y="3373438"/>
            <a:ext cx="8186737" cy="3195637"/>
          </a:xfrm>
          <a:prstGeom prst="rect">
            <a:avLst/>
          </a:prstGeom>
          <a:noFill/>
          <a:ln w="9525">
            <a:noFill/>
            <a:miter lim="800000"/>
            <a:headEnd/>
            <a:tailEnd/>
          </a:ln>
          <a:effectLst/>
        </p:spPr>
        <p:txBody>
          <a:bodyPr vert="horz" wrap="square" lIns="94650" tIns="47325" rIns="94650" bIns="47325" numCol="1" anchor="t" anchorCtr="0" compatLnSpc="1">
            <a:prstTxWarp prst="textNoShape">
              <a:avLst/>
            </a:prstTxWarp>
          </a:bodyPr>
          <a:lstStyle/>
          <a:p>
            <a:pPr lvl="0"/>
            <a:r>
              <a:rPr lang="en-US" altLang="ja-JP" noProof="0"/>
              <a:t>Click to edit Master text styles</a:t>
            </a:r>
          </a:p>
          <a:p>
            <a:pPr lvl="1"/>
            <a:r>
              <a:rPr lang="en-US" altLang="ja-JP" noProof="0"/>
              <a:t>Second level</a:t>
            </a:r>
          </a:p>
          <a:p>
            <a:pPr lvl="2"/>
            <a:r>
              <a:rPr lang="en-US" altLang="ja-JP" noProof="0"/>
              <a:t>Third level</a:t>
            </a:r>
          </a:p>
          <a:p>
            <a:pPr lvl="3"/>
            <a:r>
              <a:rPr lang="en-US" altLang="ja-JP" noProof="0"/>
              <a:t>Fourth level</a:t>
            </a:r>
          </a:p>
          <a:p>
            <a:pPr lvl="4"/>
            <a:r>
              <a:rPr lang="en-US" altLang="ja-JP" noProof="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kumimoji="1" sz="1200" kern="1200">
        <a:solidFill>
          <a:schemeClr val="tx1"/>
        </a:solidFill>
        <a:latin typeface="Gill Sans" charset="0"/>
        <a:ea typeface="ＭＳ Ｐゴシック" charset="-128"/>
        <a:cs typeface="ＭＳ Ｐゴシック" charset="-128"/>
      </a:defRPr>
    </a:lvl1pPr>
    <a:lvl2pPr marL="457200" algn="l" rtl="0" eaLnBrk="0" fontAlgn="base" hangingPunct="0">
      <a:spcBef>
        <a:spcPct val="0"/>
      </a:spcBef>
      <a:spcAft>
        <a:spcPct val="0"/>
      </a:spcAft>
      <a:defRPr kumimoji="1" sz="1200" kern="1200">
        <a:solidFill>
          <a:schemeClr val="tx1"/>
        </a:solidFill>
        <a:latin typeface="Gill Sans" charset="0"/>
        <a:ea typeface="ＭＳ Ｐゴシック" charset="-128"/>
        <a:cs typeface="+mn-cs"/>
      </a:defRPr>
    </a:lvl2pPr>
    <a:lvl3pPr marL="914400" algn="l" rtl="0" eaLnBrk="0" fontAlgn="base" hangingPunct="0">
      <a:spcBef>
        <a:spcPct val="0"/>
      </a:spcBef>
      <a:spcAft>
        <a:spcPct val="0"/>
      </a:spcAft>
      <a:defRPr kumimoji="1" sz="1200" kern="1200">
        <a:solidFill>
          <a:schemeClr val="tx1"/>
        </a:solidFill>
        <a:latin typeface="Gill Sans" charset="0"/>
        <a:ea typeface="ＭＳ Ｐゴシック" charset="-128"/>
        <a:cs typeface="+mn-cs"/>
      </a:defRPr>
    </a:lvl3pPr>
    <a:lvl4pPr marL="1371600" algn="l" rtl="0" eaLnBrk="0" fontAlgn="base" hangingPunct="0">
      <a:spcBef>
        <a:spcPct val="0"/>
      </a:spcBef>
      <a:spcAft>
        <a:spcPct val="0"/>
      </a:spcAft>
      <a:defRPr kumimoji="1" sz="1200" kern="1200">
        <a:solidFill>
          <a:schemeClr val="tx1"/>
        </a:solidFill>
        <a:latin typeface="Gill Sans" charset="0"/>
        <a:ea typeface="ＭＳ Ｐゴシック" charset="-128"/>
        <a:cs typeface="+mn-cs"/>
      </a:defRPr>
    </a:lvl4pPr>
    <a:lvl5pPr marL="1828800" algn="l" rtl="0" eaLnBrk="0" fontAlgn="base" hangingPunct="0">
      <a:spcBef>
        <a:spcPct val="0"/>
      </a:spcBef>
      <a:spcAft>
        <a:spcPct val="0"/>
      </a:spcAft>
      <a:defRPr kumimoji="1" sz="1200" kern="1200">
        <a:solidFill>
          <a:schemeClr val="tx1"/>
        </a:solidFill>
        <a:latin typeface="Gill Sans" charset="0"/>
        <a:ea typeface="ＭＳ Ｐゴシック" charset="-128"/>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a:extLst>
              <a:ext uri="{FF2B5EF4-FFF2-40B4-BE49-F238E27FC236}">
                <a16:creationId xmlns:a16="http://schemas.microsoft.com/office/drawing/2014/main" id="{594A5EA6-890A-4F4B-8644-FD93440E0895}"/>
              </a:ext>
            </a:extLst>
          </p:cNvPr>
          <p:cNvSpPr>
            <a:spLocks noChangeArrowheads="1" noTextEdit="1"/>
          </p:cNvSpPr>
          <p:nvPr>
            <p:ph type="sldImg"/>
          </p:nvPr>
        </p:nvSpPr>
        <p:spPr>
          <a:solidFill>
            <a:srgbClr val="FFFFFF"/>
          </a:solidFill>
          <a:ln/>
        </p:spPr>
      </p:sp>
      <p:sp>
        <p:nvSpPr>
          <p:cNvPr id="6147" name="Rectangle 2">
            <a:extLst>
              <a:ext uri="{FF2B5EF4-FFF2-40B4-BE49-F238E27FC236}">
                <a16:creationId xmlns:a16="http://schemas.microsoft.com/office/drawing/2014/main" id="{ECA3161A-B79C-4AA5-B8F3-31099712A1DE}"/>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a:extLst>
              <a:ext uri="{FF2B5EF4-FFF2-40B4-BE49-F238E27FC236}">
                <a16:creationId xmlns:a16="http://schemas.microsoft.com/office/drawing/2014/main" id="{0CCE583D-89E6-40B4-8FA9-697633D51605}"/>
              </a:ext>
            </a:extLst>
          </p:cNvPr>
          <p:cNvSpPr>
            <a:spLocks noChangeArrowheads="1" noTextEdit="1"/>
          </p:cNvSpPr>
          <p:nvPr>
            <p:ph type="sldImg"/>
          </p:nvPr>
        </p:nvSpPr>
        <p:spPr>
          <a:solidFill>
            <a:srgbClr val="FFFFFF"/>
          </a:solidFill>
          <a:ln/>
        </p:spPr>
      </p:sp>
      <p:sp>
        <p:nvSpPr>
          <p:cNvPr id="24579" name="Rectangle 2">
            <a:extLst>
              <a:ext uri="{FF2B5EF4-FFF2-40B4-BE49-F238E27FC236}">
                <a16:creationId xmlns:a16="http://schemas.microsoft.com/office/drawing/2014/main" id="{8006BB4E-CDE9-4734-AF9C-62CB67BBF449}"/>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a:extLst>
              <a:ext uri="{FF2B5EF4-FFF2-40B4-BE49-F238E27FC236}">
                <a16:creationId xmlns:a16="http://schemas.microsoft.com/office/drawing/2014/main" id="{CBDE703F-5B94-4A7F-B305-FB9ACAFB4AA1}"/>
              </a:ext>
            </a:extLst>
          </p:cNvPr>
          <p:cNvSpPr>
            <a:spLocks noChangeArrowheads="1" noTextEdit="1"/>
          </p:cNvSpPr>
          <p:nvPr>
            <p:ph type="sldImg"/>
          </p:nvPr>
        </p:nvSpPr>
        <p:spPr>
          <a:solidFill>
            <a:srgbClr val="FFFFFF"/>
          </a:solidFill>
          <a:ln/>
        </p:spPr>
      </p:sp>
      <p:sp>
        <p:nvSpPr>
          <p:cNvPr id="26627" name="Rectangle 2">
            <a:extLst>
              <a:ext uri="{FF2B5EF4-FFF2-40B4-BE49-F238E27FC236}">
                <a16:creationId xmlns:a16="http://schemas.microsoft.com/office/drawing/2014/main" id="{CBC74141-4FBF-4753-8036-EEA924711F64}"/>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a:extLst>
              <a:ext uri="{FF2B5EF4-FFF2-40B4-BE49-F238E27FC236}">
                <a16:creationId xmlns:a16="http://schemas.microsoft.com/office/drawing/2014/main" id="{039D6D21-CEAB-49C4-8462-D0C713B97DCA}"/>
              </a:ext>
            </a:extLst>
          </p:cNvPr>
          <p:cNvSpPr>
            <a:spLocks noChangeArrowheads="1" noTextEdit="1"/>
          </p:cNvSpPr>
          <p:nvPr>
            <p:ph type="sldImg"/>
          </p:nvPr>
        </p:nvSpPr>
        <p:spPr>
          <a:solidFill>
            <a:srgbClr val="FFFFFF"/>
          </a:solidFill>
          <a:ln/>
        </p:spPr>
      </p:sp>
      <p:sp>
        <p:nvSpPr>
          <p:cNvPr id="28675" name="Rectangle 2">
            <a:extLst>
              <a:ext uri="{FF2B5EF4-FFF2-40B4-BE49-F238E27FC236}">
                <a16:creationId xmlns:a16="http://schemas.microsoft.com/office/drawing/2014/main" id="{0B33D099-B360-4C86-ADE2-8D367CF6D766}"/>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a:extLst>
              <a:ext uri="{FF2B5EF4-FFF2-40B4-BE49-F238E27FC236}">
                <a16:creationId xmlns:a16="http://schemas.microsoft.com/office/drawing/2014/main" id="{AFD41869-7205-43D3-A0DB-27E710008317}"/>
              </a:ext>
            </a:extLst>
          </p:cNvPr>
          <p:cNvSpPr>
            <a:spLocks noChangeArrowheads="1" noTextEdit="1"/>
          </p:cNvSpPr>
          <p:nvPr>
            <p:ph type="sldImg"/>
          </p:nvPr>
        </p:nvSpPr>
        <p:spPr>
          <a:solidFill>
            <a:srgbClr val="FFFFFF"/>
          </a:solidFill>
          <a:ln/>
        </p:spPr>
      </p:sp>
      <p:sp>
        <p:nvSpPr>
          <p:cNvPr id="30723" name="Rectangle 2">
            <a:extLst>
              <a:ext uri="{FF2B5EF4-FFF2-40B4-BE49-F238E27FC236}">
                <a16:creationId xmlns:a16="http://schemas.microsoft.com/office/drawing/2014/main" id="{5E7D4522-B277-4937-8F39-058073B893F6}"/>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a:extLst>
              <a:ext uri="{FF2B5EF4-FFF2-40B4-BE49-F238E27FC236}">
                <a16:creationId xmlns:a16="http://schemas.microsoft.com/office/drawing/2014/main" id="{D8167013-A4E1-4A54-ABE5-508E2EE2EF29}"/>
              </a:ext>
            </a:extLst>
          </p:cNvPr>
          <p:cNvSpPr>
            <a:spLocks noChangeArrowheads="1" noTextEdit="1"/>
          </p:cNvSpPr>
          <p:nvPr>
            <p:ph type="sldImg"/>
          </p:nvPr>
        </p:nvSpPr>
        <p:spPr>
          <a:solidFill>
            <a:srgbClr val="FFFFFF"/>
          </a:solidFill>
          <a:ln/>
        </p:spPr>
      </p:sp>
      <p:sp>
        <p:nvSpPr>
          <p:cNvPr id="32771" name="Rectangle 2">
            <a:extLst>
              <a:ext uri="{FF2B5EF4-FFF2-40B4-BE49-F238E27FC236}">
                <a16:creationId xmlns:a16="http://schemas.microsoft.com/office/drawing/2014/main" id="{CA12D67B-7850-4CFA-9E09-6CC16D47DB27}"/>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a:extLst>
              <a:ext uri="{FF2B5EF4-FFF2-40B4-BE49-F238E27FC236}">
                <a16:creationId xmlns:a16="http://schemas.microsoft.com/office/drawing/2014/main" id="{104141F4-7F0E-4BC6-8C76-22D596B10626}"/>
              </a:ext>
            </a:extLst>
          </p:cNvPr>
          <p:cNvSpPr>
            <a:spLocks noChangeArrowheads="1" noTextEdit="1"/>
          </p:cNvSpPr>
          <p:nvPr>
            <p:ph type="sldImg"/>
          </p:nvPr>
        </p:nvSpPr>
        <p:spPr>
          <a:solidFill>
            <a:srgbClr val="FFFFFF"/>
          </a:solidFill>
          <a:ln/>
        </p:spPr>
      </p:sp>
      <p:sp>
        <p:nvSpPr>
          <p:cNvPr id="34819" name="Rectangle 2">
            <a:extLst>
              <a:ext uri="{FF2B5EF4-FFF2-40B4-BE49-F238E27FC236}">
                <a16:creationId xmlns:a16="http://schemas.microsoft.com/office/drawing/2014/main" id="{85BE0BA8-7728-41B5-A81C-D99D6BD50836}"/>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a:extLst>
              <a:ext uri="{FF2B5EF4-FFF2-40B4-BE49-F238E27FC236}">
                <a16:creationId xmlns:a16="http://schemas.microsoft.com/office/drawing/2014/main" id="{8CF9AEED-1A03-4C85-93D0-B0C47F8F08E8}"/>
              </a:ext>
            </a:extLst>
          </p:cNvPr>
          <p:cNvSpPr>
            <a:spLocks noChangeArrowheads="1" noTextEdit="1"/>
          </p:cNvSpPr>
          <p:nvPr>
            <p:ph type="sldImg"/>
          </p:nvPr>
        </p:nvSpPr>
        <p:spPr>
          <a:solidFill>
            <a:srgbClr val="FFFFFF"/>
          </a:solidFill>
          <a:ln/>
        </p:spPr>
      </p:sp>
      <p:sp>
        <p:nvSpPr>
          <p:cNvPr id="36867" name="Rectangle 2">
            <a:extLst>
              <a:ext uri="{FF2B5EF4-FFF2-40B4-BE49-F238E27FC236}">
                <a16:creationId xmlns:a16="http://schemas.microsoft.com/office/drawing/2014/main" id="{0053FF93-5A04-47B0-9C92-EA80F8D0B32A}"/>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a:extLst>
              <a:ext uri="{FF2B5EF4-FFF2-40B4-BE49-F238E27FC236}">
                <a16:creationId xmlns:a16="http://schemas.microsoft.com/office/drawing/2014/main" id="{62767000-6783-4928-9BB5-6A59883E8384}"/>
              </a:ext>
            </a:extLst>
          </p:cNvPr>
          <p:cNvSpPr>
            <a:spLocks noChangeArrowheads="1" noTextEdit="1"/>
          </p:cNvSpPr>
          <p:nvPr>
            <p:ph type="sldImg"/>
          </p:nvPr>
        </p:nvSpPr>
        <p:spPr>
          <a:solidFill>
            <a:srgbClr val="FFFFFF"/>
          </a:solidFill>
          <a:ln/>
        </p:spPr>
      </p:sp>
      <p:sp>
        <p:nvSpPr>
          <p:cNvPr id="38915" name="Rectangle 2">
            <a:extLst>
              <a:ext uri="{FF2B5EF4-FFF2-40B4-BE49-F238E27FC236}">
                <a16:creationId xmlns:a16="http://schemas.microsoft.com/office/drawing/2014/main" id="{20FA6ED2-37B0-42FF-805E-D72F1B568256}"/>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a:extLst>
              <a:ext uri="{FF2B5EF4-FFF2-40B4-BE49-F238E27FC236}">
                <a16:creationId xmlns:a16="http://schemas.microsoft.com/office/drawing/2014/main" id="{CD008A1B-2D9A-4AA2-A0CB-E68376DB9448}"/>
              </a:ext>
            </a:extLst>
          </p:cNvPr>
          <p:cNvSpPr>
            <a:spLocks noChangeArrowheads="1" noTextEdit="1"/>
          </p:cNvSpPr>
          <p:nvPr>
            <p:ph type="sldImg"/>
          </p:nvPr>
        </p:nvSpPr>
        <p:spPr>
          <a:solidFill>
            <a:srgbClr val="FFFFFF"/>
          </a:solidFill>
          <a:ln/>
        </p:spPr>
      </p:sp>
      <p:sp>
        <p:nvSpPr>
          <p:cNvPr id="40963" name="Rectangle 2">
            <a:extLst>
              <a:ext uri="{FF2B5EF4-FFF2-40B4-BE49-F238E27FC236}">
                <a16:creationId xmlns:a16="http://schemas.microsoft.com/office/drawing/2014/main" id="{70FFCEEA-4919-41D1-A719-D526FB9BA4CF}"/>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a:extLst>
              <a:ext uri="{FF2B5EF4-FFF2-40B4-BE49-F238E27FC236}">
                <a16:creationId xmlns:a16="http://schemas.microsoft.com/office/drawing/2014/main" id="{2F208AB1-46BE-4247-8BE2-64B1BDD38EA7}"/>
              </a:ext>
            </a:extLst>
          </p:cNvPr>
          <p:cNvSpPr>
            <a:spLocks noChangeArrowheads="1" noTextEdit="1"/>
          </p:cNvSpPr>
          <p:nvPr>
            <p:ph type="sldImg"/>
          </p:nvPr>
        </p:nvSpPr>
        <p:spPr>
          <a:solidFill>
            <a:srgbClr val="FFFFFF"/>
          </a:solidFill>
          <a:ln/>
        </p:spPr>
      </p:sp>
      <p:sp>
        <p:nvSpPr>
          <p:cNvPr id="43011" name="Rectangle 2">
            <a:extLst>
              <a:ext uri="{FF2B5EF4-FFF2-40B4-BE49-F238E27FC236}">
                <a16:creationId xmlns:a16="http://schemas.microsoft.com/office/drawing/2014/main" id="{CB21C4C2-08FE-45B8-9082-34494E6D2893}"/>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a:extLst>
              <a:ext uri="{FF2B5EF4-FFF2-40B4-BE49-F238E27FC236}">
                <a16:creationId xmlns:a16="http://schemas.microsoft.com/office/drawing/2014/main" id="{2B4A80F6-AD35-4279-8DA6-E0AEC081D156}"/>
              </a:ext>
            </a:extLst>
          </p:cNvPr>
          <p:cNvSpPr>
            <a:spLocks noChangeArrowheads="1" noTextEdit="1"/>
          </p:cNvSpPr>
          <p:nvPr>
            <p:ph type="sldImg"/>
          </p:nvPr>
        </p:nvSpPr>
        <p:spPr>
          <a:solidFill>
            <a:srgbClr val="FFFFFF"/>
          </a:solidFill>
          <a:ln/>
        </p:spPr>
      </p:sp>
      <p:sp>
        <p:nvSpPr>
          <p:cNvPr id="8195" name="Rectangle 2">
            <a:extLst>
              <a:ext uri="{FF2B5EF4-FFF2-40B4-BE49-F238E27FC236}">
                <a16:creationId xmlns:a16="http://schemas.microsoft.com/office/drawing/2014/main" id="{21AF15DB-1119-48C2-8F12-B50C59F9B0BF}"/>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a:extLst>
              <a:ext uri="{FF2B5EF4-FFF2-40B4-BE49-F238E27FC236}">
                <a16:creationId xmlns:a16="http://schemas.microsoft.com/office/drawing/2014/main" id="{0FA81D28-4367-406A-96DC-0E73EBD5454D}"/>
              </a:ext>
            </a:extLst>
          </p:cNvPr>
          <p:cNvSpPr>
            <a:spLocks noChangeArrowheads="1" noTextEdit="1"/>
          </p:cNvSpPr>
          <p:nvPr>
            <p:ph type="sldImg"/>
          </p:nvPr>
        </p:nvSpPr>
        <p:spPr>
          <a:solidFill>
            <a:srgbClr val="FFFFFF"/>
          </a:solidFill>
          <a:ln/>
        </p:spPr>
      </p:sp>
      <p:sp>
        <p:nvSpPr>
          <p:cNvPr id="45059" name="Rectangle 2">
            <a:extLst>
              <a:ext uri="{FF2B5EF4-FFF2-40B4-BE49-F238E27FC236}">
                <a16:creationId xmlns:a16="http://schemas.microsoft.com/office/drawing/2014/main" id="{8C6C14F5-DF37-4D32-BE84-A99F201ADB8E}"/>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 1">
            <a:extLst>
              <a:ext uri="{FF2B5EF4-FFF2-40B4-BE49-F238E27FC236}">
                <a16:creationId xmlns:a16="http://schemas.microsoft.com/office/drawing/2014/main" id="{1B6A858E-8471-415A-ABB8-E7FF0B65F9C9}"/>
              </a:ext>
            </a:extLst>
          </p:cNvPr>
          <p:cNvSpPr>
            <a:spLocks noGrp="1" noRot="1" noChangeAspect="1" noChangeArrowheads="1" noTextEdit="1"/>
          </p:cNvSpPr>
          <p:nvPr>
            <p:ph type="sldImg"/>
          </p:nvPr>
        </p:nvSpPr>
        <p:spPr>
          <a:ln/>
        </p:spPr>
      </p:sp>
      <p:sp>
        <p:nvSpPr>
          <p:cNvPr id="47107" name="ノート プレースホルダ 2">
            <a:extLst>
              <a:ext uri="{FF2B5EF4-FFF2-40B4-BE49-F238E27FC236}">
                <a16:creationId xmlns:a16="http://schemas.microsoft.com/office/drawing/2014/main" id="{C0AE5BB5-8155-479A-803A-33CB60CE112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Gill Sans" pitchFamily="-1" charset="0"/>
              <a:ea typeface="ＭＳ Ｐゴシック" panose="020B0600070205080204" pitchFamily="5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 1">
            <a:extLst>
              <a:ext uri="{FF2B5EF4-FFF2-40B4-BE49-F238E27FC236}">
                <a16:creationId xmlns:a16="http://schemas.microsoft.com/office/drawing/2014/main" id="{E4A4998A-267B-470B-89E2-30AE5E2FDA5A}"/>
              </a:ext>
            </a:extLst>
          </p:cNvPr>
          <p:cNvSpPr>
            <a:spLocks noGrp="1" noRot="1" noChangeAspect="1" noChangeArrowheads="1" noTextEdit="1"/>
          </p:cNvSpPr>
          <p:nvPr>
            <p:ph type="sldImg"/>
          </p:nvPr>
        </p:nvSpPr>
        <p:spPr>
          <a:ln/>
        </p:spPr>
      </p:sp>
      <p:sp>
        <p:nvSpPr>
          <p:cNvPr id="49155" name="ノート プレースホルダ 2">
            <a:extLst>
              <a:ext uri="{FF2B5EF4-FFF2-40B4-BE49-F238E27FC236}">
                <a16:creationId xmlns:a16="http://schemas.microsoft.com/office/drawing/2014/main" id="{7E5D5884-D8CD-44CD-B5B1-2BDBA416DBC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Gill Sans" pitchFamily="-1" charset="0"/>
              <a:ea typeface="ＭＳ Ｐゴシック" panose="020B0600070205080204"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
            <a:extLst>
              <a:ext uri="{FF2B5EF4-FFF2-40B4-BE49-F238E27FC236}">
                <a16:creationId xmlns:a16="http://schemas.microsoft.com/office/drawing/2014/main" id="{8B07516D-B1D8-4929-B5F4-16F24F5BF574}"/>
              </a:ext>
            </a:extLst>
          </p:cNvPr>
          <p:cNvSpPr>
            <a:spLocks noChangeArrowheads="1" noTextEdit="1"/>
          </p:cNvSpPr>
          <p:nvPr>
            <p:ph type="sldImg"/>
          </p:nvPr>
        </p:nvSpPr>
        <p:spPr>
          <a:solidFill>
            <a:srgbClr val="FFFFFF"/>
          </a:solidFill>
          <a:ln/>
        </p:spPr>
      </p:sp>
      <p:sp>
        <p:nvSpPr>
          <p:cNvPr id="51203" name="Rectangle 2">
            <a:extLst>
              <a:ext uri="{FF2B5EF4-FFF2-40B4-BE49-F238E27FC236}">
                <a16:creationId xmlns:a16="http://schemas.microsoft.com/office/drawing/2014/main" id="{F1410360-3027-4C4A-A430-505C4171E013}"/>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a:extLst>
              <a:ext uri="{FF2B5EF4-FFF2-40B4-BE49-F238E27FC236}">
                <a16:creationId xmlns:a16="http://schemas.microsoft.com/office/drawing/2014/main" id="{F2D0A609-8FDC-48CD-8804-5AB802CCEB73}"/>
              </a:ext>
            </a:extLst>
          </p:cNvPr>
          <p:cNvSpPr>
            <a:spLocks noChangeArrowheads="1" noTextEdit="1"/>
          </p:cNvSpPr>
          <p:nvPr>
            <p:ph type="sldImg"/>
          </p:nvPr>
        </p:nvSpPr>
        <p:spPr>
          <a:solidFill>
            <a:srgbClr val="FFFFFF"/>
          </a:solidFill>
          <a:ln/>
        </p:spPr>
      </p:sp>
      <p:sp>
        <p:nvSpPr>
          <p:cNvPr id="53251" name="Rectangle 2">
            <a:extLst>
              <a:ext uri="{FF2B5EF4-FFF2-40B4-BE49-F238E27FC236}">
                <a16:creationId xmlns:a16="http://schemas.microsoft.com/office/drawing/2014/main" id="{4034160D-BF8D-4C0E-97B2-576386044297}"/>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a:extLst>
              <a:ext uri="{FF2B5EF4-FFF2-40B4-BE49-F238E27FC236}">
                <a16:creationId xmlns:a16="http://schemas.microsoft.com/office/drawing/2014/main" id="{D5ED8D53-F4A6-4D0D-9971-83F892C900C5}"/>
              </a:ext>
            </a:extLst>
          </p:cNvPr>
          <p:cNvSpPr>
            <a:spLocks noChangeArrowheads="1" noTextEdit="1"/>
          </p:cNvSpPr>
          <p:nvPr>
            <p:ph type="sldImg"/>
          </p:nvPr>
        </p:nvSpPr>
        <p:spPr>
          <a:solidFill>
            <a:srgbClr val="FFFFFF"/>
          </a:solidFill>
          <a:ln/>
        </p:spPr>
      </p:sp>
      <p:sp>
        <p:nvSpPr>
          <p:cNvPr id="55299" name="Rectangle 2">
            <a:extLst>
              <a:ext uri="{FF2B5EF4-FFF2-40B4-BE49-F238E27FC236}">
                <a16:creationId xmlns:a16="http://schemas.microsoft.com/office/drawing/2014/main" id="{0B5C3927-7F22-491F-A2DE-38C0DEE082BD}"/>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a:extLst>
              <a:ext uri="{FF2B5EF4-FFF2-40B4-BE49-F238E27FC236}">
                <a16:creationId xmlns:a16="http://schemas.microsoft.com/office/drawing/2014/main" id="{78EB8A2E-F12C-4F0E-875A-4DFDE6D070A0}"/>
              </a:ext>
            </a:extLst>
          </p:cNvPr>
          <p:cNvSpPr>
            <a:spLocks noChangeArrowheads="1" noTextEdit="1"/>
          </p:cNvSpPr>
          <p:nvPr>
            <p:ph type="sldImg"/>
          </p:nvPr>
        </p:nvSpPr>
        <p:spPr>
          <a:solidFill>
            <a:srgbClr val="FFFFFF"/>
          </a:solidFill>
          <a:ln/>
        </p:spPr>
      </p:sp>
      <p:sp>
        <p:nvSpPr>
          <p:cNvPr id="57347" name="Rectangle 2">
            <a:extLst>
              <a:ext uri="{FF2B5EF4-FFF2-40B4-BE49-F238E27FC236}">
                <a16:creationId xmlns:a16="http://schemas.microsoft.com/office/drawing/2014/main" id="{A60E42D0-C2DC-4AED-8559-5C1AF1477548}"/>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a:extLst>
              <a:ext uri="{FF2B5EF4-FFF2-40B4-BE49-F238E27FC236}">
                <a16:creationId xmlns:a16="http://schemas.microsoft.com/office/drawing/2014/main" id="{A07BA99C-9ABA-4855-A9EF-860AA1F41A31}"/>
              </a:ext>
            </a:extLst>
          </p:cNvPr>
          <p:cNvSpPr>
            <a:spLocks noChangeArrowheads="1" noTextEdit="1"/>
          </p:cNvSpPr>
          <p:nvPr>
            <p:ph type="sldImg"/>
          </p:nvPr>
        </p:nvSpPr>
        <p:spPr>
          <a:solidFill>
            <a:srgbClr val="FFFFFF"/>
          </a:solidFill>
          <a:ln/>
        </p:spPr>
      </p:sp>
      <p:sp>
        <p:nvSpPr>
          <p:cNvPr id="59395" name="Rectangle 2">
            <a:extLst>
              <a:ext uri="{FF2B5EF4-FFF2-40B4-BE49-F238E27FC236}">
                <a16:creationId xmlns:a16="http://schemas.microsoft.com/office/drawing/2014/main" id="{87EEF409-994F-40E2-9A4C-2EB1DEAE14CF}"/>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
            <a:extLst>
              <a:ext uri="{FF2B5EF4-FFF2-40B4-BE49-F238E27FC236}">
                <a16:creationId xmlns:a16="http://schemas.microsoft.com/office/drawing/2014/main" id="{6B14952F-EB1D-421E-9DC5-657300F6E789}"/>
              </a:ext>
            </a:extLst>
          </p:cNvPr>
          <p:cNvSpPr>
            <a:spLocks noChangeArrowheads="1" noTextEdit="1"/>
          </p:cNvSpPr>
          <p:nvPr>
            <p:ph type="sldImg"/>
          </p:nvPr>
        </p:nvSpPr>
        <p:spPr>
          <a:solidFill>
            <a:srgbClr val="FFFFFF"/>
          </a:solidFill>
          <a:ln/>
        </p:spPr>
      </p:sp>
      <p:sp>
        <p:nvSpPr>
          <p:cNvPr id="61443" name="Rectangle 2">
            <a:extLst>
              <a:ext uri="{FF2B5EF4-FFF2-40B4-BE49-F238E27FC236}">
                <a16:creationId xmlns:a16="http://schemas.microsoft.com/office/drawing/2014/main" id="{FD4D0AE1-2881-4D7A-87C0-C22AAB25D422}"/>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a:extLst>
              <a:ext uri="{FF2B5EF4-FFF2-40B4-BE49-F238E27FC236}">
                <a16:creationId xmlns:a16="http://schemas.microsoft.com/office/drawing/2014/main" id="{72C8752B-CDAE-4477-98C4-9133D1C53270}"/>
              </a:ext>
            </a:extLst>
          </p:cNvPr>
          <p:cNvSpPr>
            <a:spLocks noChangeArrowheads="1" noTextEdit="1"/>
          </p:cNvSpPr>
          <p:nvPr>
            <p:ph type="sldImg"/>
          </p:nvPr>
        </p:nvSpPr>
        <p:spPr>
          <a:solidFill>
            <a:srgbClr val="FFFFFF"/>
          </a:solidFill>
          <a:ln/>
        </p:spPr>
      </p:sp>
      <p:sp>
        <p:nvSpPr>
          <p:cNvPr id="63491" name="Rectangle 2">
            <a:extLst>
              <a:ext uri="{FF2B5EF4-FFF2-40B4-BE49-F238E27FC236}">
                <a16:creationId xmlns:a16="http://schemas.microsoft.com/office/drawing/2014/main" id="{85C95937-CCDE-4B53-92C3-8892871CA3D7}"/>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a:extLst>
              <a:ext uri="{FF2B5EF4-FFF2-40B4-BE49-F238E27FC236}">
                <a16:creationId xmlns:a16="http://schemas.microsoft.com/office/drawing/2014/main" id="{63223857-A658-4F74-B62E-34278A385F03}"/>
              </a:ext>
            </a:extLst>
          </p:cNvPr>
          <p:cNvSpPr>
            <a:spLocks noChangeArrowheads="1" noTextEdit="1"/>
          </p:cNvSpPr>
          <p:nvPr>
            <p:ph type="sldImg"/>
          </p:nvPr>
        </p:nvSpPr>
        <p:spPr>
          <a:solidFill>
            <a:srgbClr val="FFFFFF"/>
          </a:solidFill>
          <a:ln/>
        </p:spPr>
      </p:sp>
      <p:sp>
        <p:nvSpPr>
          <p:cNvPr id="10243" name="Rectangle 2">
            <a:extLst>
              <a:ext uri="{FF2B5EF4-FFF2-40B4-BE49-F238E27FC236}">
                <a16:creationId xmlns:a16="http://schemas.microsoft.com/office/drawing/2014/main" id="{100E2973-295B-40D1-A21F-36ABD068836A}"/>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
            <a:extLst>
              <a:ext uri="{FF2B5EF4-FFF2-40B4-BE49-F238E27FC236}">
                <a16:creationId xmlns:a16="http://schemas.microsoft.com/office/drawing/2014/main" id="{744C778C-AF31-4EC4-BC85-C9DA0A503791}"/>
              </a:ext>
            </a:extLst>
          </p:cNvPr>
          <p:cNvSpPr>
            <a:spLocks noChangeArrowheads="1" noTextEdit="1"/>
          </p:cNvSpPr>
          <p:nvPr>
            <p:ph type="sldImg"/>
          </p:nvPr>
        </p:nvSpPr>
        <p:spPr>
          <a:solidFill>
            <a:srgbClr val="FFFFFF"/>
          </a:solidFill>
          <a:ln/>
        </p:spPr>
      </p:sp>
      <p:sp>
        <p:nvSpPr>
          <p:cNvPr id="65539" name="Rectangle 2">
            <a:extLst>
              <a:ext uri="{FF2B5EF4-FFF2-40B4-BE49-F238E27FC236}">
                <a16:creationId xmlns:a16="http://schemas.microsoft.com/office/drawing/2014/main" id="{86F02C43-C9EB-4E02-A4AE-47924972C800}"/>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a:extLst>
              <a:ext uri="{FF2B5EF4-FFF2-40B4-BE49-F238E27FC236}">
                <a16:creationId xmlns:a16="http://schemas.microsoft.com/office/drawing/2014/main" id="{5BAD8340-4D60-4FDB-9F39-558A646C07DA}"/>
              </a:ext>
            </a:extLst>
          </p:cNvPr>
          <p:cNvSpPr>
            <a:spLocks noChangeArrowheads="1" noTextEdit="1"/>
          </p:cNvSpPr>
          <p:nvPr>
            <p:ph type="sldImg"/>
          </p:nvPr>
        </p:nvSpPr>
        <p:spPr>
          <a:solidFill>
            <a:srgbClr val="FFFFFF"/>
          </a:solidFill>
          <a:ln/>
        </p:spPr>
      </p:sp>
      <p:sp>
        <p:nvSpPr>
          <p:cNvPr id="67587" name="Rectangle 2">
            <a:extLst>
              <a:ext uri="{FF2B5EF4-FFF2-40B4-BE49-F238E27FC236}">
                <a16:creationId xmlns:a16="http://schemas.microsoft.com/office/drawing/2014/main" id="{9B37887A-2AA6-40F3-8A6C-2C16E4C96B3D}"/>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
            <a:extLst>
              <a:ext uri="{FF2B5EF4-FFF2-40B4-BE49-F238E27FC236}">
                <a16:creationId xmlns:a16="http://schemas.microsoft.com/office/drawing/2014/main" id="{1C37A63C-E996-4F90-8312-724AF5254399}"/>
              </a:ext>
            </a:extLst>
          </p:cNvPr>
          <p:cNvSpPr>
            <a:spLocks noChangeArrowheads="1" noTextEdit="1"/>
          </p:cNvSpPr>
          <p:nvPr>
            <p:ph type="sldImg"/>
          </p:nvPr>
        </p:nvSpPr>
        <p:spPr>
          <a:solidFill>
            <a:srgbClr val="FFFFFF"/>
          </a:solidFill>
          <a:ln/>
        </p:spPr>
      </p:sp>
      <p:sp>
        <p:nvSpPr>
          <p:cNvPr id="69635" name="Rectangle 2">
            <a:extLst>
              <a:ext uri="{FF2B5EF4-FFF2-40B4-BE49-F238E27FC236}">
                <a16:creationId xmlns:a16="http://schemas.microsoft.com/office/drawing/2014/main" id="{33337677-0E03-4703-901A-B2CDBFD6B0CB}"/>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
            <a:extLst>
              <a:ext uri="{FF2B5EF4-FFF2-40B4-BE49-F238E27FC236}">
                <a16:creationId xmlns:a16="http://schemas.microsoft.com/office/drawing/2014/main" id="{6BA7C56E-2542-4D12-8DD9-C6B1C8030B28}"/>
              </a:ext>
            </a:extLst>
          </p:cNvPr>
          <p:cNvSpPr>
            <a:spLocks noChangeArrowheads="1" noTextEdit="1"/>
          </p:cNvSpPr>
          <p:nvPr>
            <p:ph type="sldImg"/>
          </p:nvPr>
        </p:nvSpPr>
        <p:spPr>
          <a:solidFill>
            <a:srgbClr val="FFFFFF"/>
          </a:solidFill>
          <a:ln/>
        </p:spPr>
      </p:sp>
      <p:sp>
        <p:nvSpPr>
          <p:cNvPr id="71683" name="Rectangle 2">
            <a:extLst>
              <a:ext uri="{FF2B5EF4-FFF2-40B4-BE49-F238E27FC236}">
                <a16:creationId xmlns:a16="http://schemas.microsoft.com/office/drawing/2014/main" id="{626616D3-4953-49D2-BE9B-201955915F4F}"/>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a:extLst>
              <a:ext uri="{FF2B5EF4-FFF2-40B4-BE49-F238E27FC236}">
                <a16:creationId xmlns:a16="http://schemas.microsoft.com/office/drawing/2014/main" id="{0D87EBE2-C641-4575-969F-1865BBF61366}"/>
              </a:ext>
            </a:extLst>
          </p:cNvPr>
          <p:cNvSpPr>
            <a:spLocks noChangeArrowheads="1" noTextEdit="1"/>
          </p:cNvSpPr>
          <p:nvPr>
            <p:ph type="sldImg"/>
          </p:nvPr>
        </p:nvSpPr>
        <p:spPr>
          <a:solidFill>
            <a:srgbClr val="FFFFFF"/>
          </a:solidFill>
          <a:ln/>
        </p:spPr>
      </p:sp>
      <p:sp>
        <p:nvSpPr>
          <p:cNvPr id="73731" name="Rectangle 2">
            <a:extLst>
              <a:ext uri="{FF2B5EF4-FFF2-40B4-BE49-F238E27FC236}">
                <a16:creationId xmlns:a16="http://schemas.microsoft.com/office/drawing/2014/main" id="{C0587612-83E0-4D65-8196-F851DC60A824}"/>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a:extLst>
              <a:ext uri="{FF2B5EF4-FFF2-40B4-BE49-F238E27FC236}">
                <a16:creationId xmlns:a16="http://schemas.microsoft.com/office/drawing/2014/main" id="{0EA54599-9F45-4EB4-8145-E6A8135F0939}"/>
              </a:ext>
            </a:extLst>
          </p:cNvPr>
          <p:cNvSpPr>
            <a:spLocks noChangeArrowheads="1" noTextEdit="1"/>
          </p:cNvSpPr>
          <p:nvPr>
            <p:ph type="sldImg"/>
          </p:nvPr>
        </p:nvSpPr>
        <p:spPr>
          <a:solidFill>
            <a:srgbClr val="FFFFFF"/>
          </a:solidFill>
          <a:ln/>
        </p:spPr>
      </p:sp>
      <p:sp>
        <p:nvSpPr>
          <p:cNvPr id="75779" name="Rectangle 2">
            <a:extLst>
              <a:ext uri="{FF2B5EF4-FFF2-40B4-BE49-F238E27FC236}">
                <a16:creationId xmlns:a16="http://schemas.microsoft.com/office/drawing/2014/main" id="{EA824ED5-05C1-4357-A14E-CD435080ACAB}"/>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a:extLst>
              <a:ext uri="{FF2B5EF4-FFF2-40B4-BE49-F238E27FC236}">
                <a16:creationId xmlns:a16="http://schemas.microsoft.com/office/drawing/2014/main" id="{51CCECA7-DD0B-440C-B501-96C2AD26E47C}"/>
              </a:ext>
            </a:extLst>
          </p:cNvPr>
          <p:cNvSpPr>
            <a:spLocks noChangeArrowheads="1" noTextEdit="1"/>
          </p:cNvSpPr>
          <p:nvPr>
            <p:ph type="sldImg"/>
          </p:nvPr>
        </p:nvSpPr>
        <p:spPr>
          <a:solidFill>
            <a:srgbClr val="FFFFFF"/>
          </a:solidFill>
          <a:ln/>
        </p:spPr>
      </p:sp>
      <p:sp>
        <p:nvSpPr>
          <p:cNvPr id="77827" name="Rectangle 2">
            <a:extLst>
              <a:ext uri="{FF2B5EF4-FFF2-40B4-BE49-F238E27FC236}">
                <a16:creationId xmlns:a16="http://schemas.microsoft.com/office/drawing/2014/main" id="{EABF6B36-ECD6-4F73-96B9-82B3A4E298F2}"/>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
            <a:extLst>
              <a:ext uri="{FF2B5EF4-FFF2-40B4-BE49-F238E27FC236}">
                <a16:creationId xmlns:a16="http://schemas.microsoft.com/office/drawing/2014/main" id="{6837461D-ED96-4907-9B78-18242485CBA9}"/>
              </a:ext>
            </a:extLst>
          </p:cNvPr>
          <p:cNvSpPr>
            <a:spLocks noChangeArrowheads="1" noTextEdit="1"/>
          </p:cNvSpPr>
          <p:nvPr>
            <p:ph type="sldImg"/>
          </p:nvPr>
        </p:nvSpPr>
        <p:spPr>
          <a:solidFill>
            <a:srgbClr val="FFFFFF"/>
          </a:solidFill>
          <a:ln/>
        </p:spPr>
      </p:sp>
      <p:sp>
        <p:nvSpPr>
          <p:cNvPr id="79875" name="Rectangle 2">
            <a:extLst>
              <a:ext uri="{FF2B5EF4-FFF2-40B4-BE49-F238E27FC236}">
                <a16:creationId xmlns:a16="http://schemas.microsoft.com/office/drawing/2014/main" id="{1B679AFD-2085-4D04-9C1F-1BAEA8A6D79D}"/>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a:extLst>
              <a:ext uri="{FF2B5EF4-FFF2-40B4-BE49-F238E27FC236}">
                <a16:creationId xmlns:a16="http://schemas.microsoft.com/office/drawing/2014/main" id="{2EAE52A8-C88A-45CB-8145-4D74C0579281}"/>
              </a:ext>
            </a:extLst>
          </p:cNvPr>
          <p:cNvSpPr>
            <a:spLocks noChangeArrowheads="1" noTextEdit="1"/>
          </p:cNvSpPr>
          <p:nvPr>
            <p:ph type="sldImg"/>
          </p:nvPr>
        </p:nvSpPr>
        <p:spPr>
          <a:solidFill>
            <a:srgbClr val="FFFFFF"/>
          </a:solidFill>
          <a:ln/>
        </p:spPr>
      </p:sp>
      <p:sp>
        <p:nvSpPr>
          <p:cNvPr id="81923" name="Rectangle 2">
            <a:extLst>
              <a:ext uri="{FF2B5EF4-FFF2-40B4-BE49-F238E27FC236}">
                <a16:creationId xmlns:a16="http://schemas.microsoft.com/office/drawing/2014/main" id="{DCB8DB64-8075-4BDD-8698-455517C24A07}"/>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
            <a:extLst>
              <a:ext uri="{FF2B5EF4-FFF2-40B4-BE49-F238E27FC236}">
                <a16:creationId xmlns:a16="http://schemas.microsoft.com/office/drawing/2014/main" id="{72A54342-46BE-471E-AF22-FB3FFA465167}"/>
              </a:ext>
            </a:extLst>
          </p:cNvPr>
          <p:cNvSpPr>
            <a:spLocks noChangeArrowheads="1" noTextEdit="1"/>
          </p:cNvSpPr>
          <p:nvPr>
            <p:ph type="sldImg"/>
          </p:nvPr>
        </p:nvSpPr>
        <p:spPr>
          <a:solidFill>
            <a:srgbClr val="FFFFFF"/>
          </a:solidFill>
          <a:ln/>
        </p:spPr>
      </p:sp>
      <p:sp>
        <p:nvSpPr>
          <p:cNvPr id="83971" name="Rectangle 2">
            <a:extLst>
              <a:ext uri="{FF2B5EF4-FFF2-40B4-BE49-F238E27FC236}">
                <a16:creationId xmlns:a16="http://schemas.microsoft.com/office/drawing/2014/main" id="{18ACF849-E674-4998-9FC2-C262B833A551}"/>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11D4C0BB-B8AA-408C-810C-F04296DFD924}"/>
              </a:ext>
            </a:extLst>
          </p:cNvPr>
          <p:cNvSpPr>
            <a:spLocks noChangeArrowheads="1" noTextEdit="1"/>
          </p:cNvSpPr>
          <p:nvPr>
            <p:ph type="sldImg"/>
          </p:nvPr>
        </p:nvSpPr>
        <p:spPr>
          <a:solidFill>
            <a:srgbClr val="FFFFFF"/>
          </a:solidFill>
          <a:ln/>
        </p:spPr>
      </p:sp>
      <p:sp>
        <p:nvSpPr>
          <p:cNvPr id="12291" name="Rectangle 2">
            <a:extLst>
              <a:ext uri="{FF2B5EF4-FFF2-40B4-BE49-F238E27FC236}">
                <a16:creationId xmlns:a16="http://schemas.microsoft.com/office/drawing/2014/main" id="{13E6DA87-E015-4F3E-A069-4CD0FB70D689}"/>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en-US" altLang="ja-JP" sz="2300">
              <a:solidFill>
                <a:srgbClr val="000000"/>
              </a:solidFill>
              <a:latin typeface="Lucida Grande" pitchFamily="-1" charset="0"/>
              <a:ea typeface="ＭＳ Ｐゴシック" panose="020B0600070205080204" pitchFamily="50" charset="-128"/>
              <a:sym typeface="Lucida Grande" pitchFamily="-1"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
            <a:extLst>
              <a:ext uri="{FF2B5EF4-FFF2-40B4-BE49-F238E27FC236}">
                <a16:creationId xmlns:a16="http://schemas.microsoft.com/office/drawing/2014/main" id="{D9586D6F-72F2-459F-9499-6FC78F33F48D}"/>
              </a:ext>
            </a:extLst>
          </p:cNvPr>
          <p:cNvSpPr>
            <a:spLocks noChangeArrowheads="1" noTextEdit="1"/>
          </p:cNvSpPr>
          <p:nvPr>
            <p:ph type="sldImg"/>
          </p:nvPr>
        </p:nvSpPr>
        <p:spPr>
          <a:solidFill>
            <a:srgbClr val="FFFFFF"/>
          </a:solidFill>
          <a:ln/>
        </p:spPr>
      </p:sp>
      <p:sp>
        <p:nvSpPr>
          <p:cNvPr id="86019" name="Rectangle 2">
            <a:extLst>
              <a:ext uri="{FF2B5EF4-FFF2-40B4-BE49-F238E27FC236}">
                <a16:creationId xmlns:a16="http://schemas.microsoft.com/office/drawing/2014/main" id="{5BF190E9-77A6-4BAD-AF54-3E833963D387}"/>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a:extLst>
              <a:ext uri="{FF2B5EF4-FFF2-40B4-BE49-F238E27FC236}">
                <a16:creationId xmlns:a16="http://schemas.microsoft.com/office/drawing/2014/main" id="{45A2D82F-0BF9-4492-9388-22DC285C796D}"/>
              </a:ext>
            </a:extLst>
          </p:cNvPr>
          <p:cNvSpPr>
            <a:spLocks noChangeArrowheads="1" noTextEdit="1"/>
          </p:cNvSpPr>
          <p:nvPr>
            <p:ph type="sldImg"/>
          </p:nvPr>
        </p:nvSpPr>
        <p:spPr>
          <a:solidFill>
            <a:srgbClr val="FFFFFF"/>
          </a:solidFill>
          <a:ln/>
        </p:spPr>
      </p:sp>
      <p:sp>
        <p:nvSpPr>
          <p:cNvPr id="88067" name="Rectangle 2">
            <a:extLst>
              <a:ext uri="{FF2B5EF4-FFF2-40B4-BE49-F238E27FC236}">
                <a16:creationId xmlns:a16="http://schemas.microsoft.com/office/drawing/2014/main" id="{4987281D-FEA0-4E1B-9647-BB81CECB4DF8}"/>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a:extLst>
              <a:ext uri="{FF2B5EF4-FFF2-40B4-BE49-F238E27FC236}">
                <a16:creationId xmlns:a16="http://schemas.microsoft.com/office/drawing/2014/main" id="{2721A990-8285-4A75-8086-1F4A60660315}"/>
              </a:ext>
            </a:extLst>
          </p:cNvPr>
          <p:cNvSpPr>
            <a:spLocks noChangeArrowheads="1" noTextEdit="1"/>
          </p:cNvSpPr>
          <p:nvPr>
            <p:ph type="sldImg"/>
          </p:nvPr>
        </p:nvSpPr>
        <p:spPr>
          <a:solidFill>
            <a:srgbClr val="FFFFFF"/>
          </a:solidFill>
          <a:ln/>
        </p:spPr>
      </p:sp>
      <p:sp>
        <p:nvSpPr>
          <p:cNvPr id="90115" name="Rectangle 2">
            <a:extLst>
              <a:ext uri="{FF2B5EF4-FFF2-40B4-BE49-F238E27FC236}">
                <a16:creationId xmlns:a16="http://schemas.microsoft.com/office/drawing/2014/main" id="{93DE224A-A0F6-4CB0-8F03-F9B1E04C831A}"/>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a:extLst>
              <a:ext uri="{FF2B5EF4-FFF2-40B4-BE49-F238E27FC236}">
                <a16:creationId xmlns:a16="http://schemas.microsoft.com/office/drawing/2014/main" id="{50642C83-91FB-44CB-8B93-97EA9E210F69}"/>
              </a:ext>
            </a:extLst>
          </p:cNvPr>
          <p:cNvSpPr>
            <a:spLocks noChangeArrowheads="1" noTextEdit="1"/>
          </p:cNvSpPr>
          <p:nvPr>
            <p:ph type="sldImg"/>
          </p:nvPr>
        </p:nvSpPr>
        <p:spPr>
          <a:solidFill>
            <a:srgbClr val="FFFFFF"/>
          </a:solidFill>
          <a:ln/>
        </p:spPr>
      </p:sp>
      <p:sp>
        <p:nvSpPr>
          <p:cNvPr id="92163" name="Rectangle 2">
            <a:extLst>
              <a:ext uri="{FF2B5EF4-FFF2-40B4-BE49-F238E27FC236}">
                <a16:creationId xmlns:a16="http://schemas.microsoft.com/office/drawing/2014/main" id="{8D96ADE3-D39F-49CC-85EF-6057601BCC34}"/>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a:extLst>
              <a:ext uri="{FF2B5EF4-FFF2-40B4-BE49-F238E27FC236}">
                <a16:creationId xmlns:a16="http://schemas.microsoft.com/office/drawing/2014/main" id="{594A5EA6-890A-4F4B-8644-FD93440E0895}"/>
              </a:ext>
            </a:extLst>
          </p:cNvPr>
          <p:cNvSpPr>
            <a:spLocks noChangeArrowheads="1" noTextEdit="1"/>
          </p:cNvSpPr>
          <p:nvPr>
            <p:ph type="sldImg"/>
          </p:nvPr>
        </p:nvSpPr>
        <p:spPr>
          <a:solidFill>
            <a:srgbClr val="FFFFFF"/>
          </a:solidFill>
          <a:ln/>
        </p:spPr>
      </p:sp>
      <p:sp>
        <p:nvSpPr>
          <p:cNvPr id="6147" name="Rectangle 2">
            <a:extLst>
              <a:ext uri="{FF2B5EF4-FFF2-40B4-BE49-F238E27FC236}">
                <a16:creationId xmlns:a16="http://schemas.microsoft.com/office/drawing/2014/main" id="{ECA3161A-B79C-4AA5-B8F3-31099712A1DE}"/>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extLst>
      <p:ext uri="{BB962C8B-B14F-4D97-AF65-F5344CB8AC3E}">
        <p14:creationId xmlns:p14="http://schemas.microsoft.com/office/powerpoint/2010/main" val="1609755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a:extLst>
              <a:ext uri="{FF2B5EF4-FFF2-40B4-BE49-F238E27FC236}">
                <a16:creationId xmlns:a16="http://schemas.microsoft.com/office/drawing/2014/main" id="{0EA8ACFD-E18D-4AA7-8BD9-7245356BC8BA}"/>
              </a:ext>
            </a:extLst>
          </p:cNvPr>
          <p:cNvSpPr>
            <a:spLocks noChangeArrowheads="1" noTextEdit="1"/>
          </p:cNvSpPr>
          <p:nvPr>
            <p:ph type="sldImg"/>
          </p:nvPr>
        </p:nvSpPr>
        <p:spPr>
          <a:solidFill>
            <a:srgbClr val="FFFFFF"/>
          </a:solidFill>
          <a:ln/>
        </p:spPr>
      </p:sp>
      <p:sp>
        <p:nvSpPr>
          <p:cNvPr id="14339" name="Rectangle 2">
            <a:extLst>
              <a:ext uri="{FF2B5EF4-FFF2-40B4-BE49-F238E27FC236}">
                <a16:creationId xmlns:a16="http://schemas.microsoft.com/office/drawing/2014/main" id="{90568CB8-678B-4FF2-A356-578CFBF587C2}"/>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en-US" altLang="ja-JP" sz="2300">
              <a:solidFill>
                <a:srgbClr val="000000"/>
              </a:solidFill>
              <a:latin typeface="Lucida Grande" pitchFamily="-1" charset="0"/>
              <a:ea typeface="ＭＳ Ｐゴシック" panose="020B0600070205080204" pitchFamily="50" charset="-128"/>
              <a:sym typeface="Lucida Grande" pitchFamily="-1"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a:extLst>
              <a:ext uri="{FF2B5EF4-FFF2-40B4-BE49-F238E27FC236}">
                <a16:creationId xmlns:a16="http://schemas.microsoft.com/office/drawing/2014/main" id="{02453CCF-240C-4FC7-8988-55C9FFEB9EBC}"/>
              </a:ext>
            </a:extLst>
          </p:cNvPr>
          <p:cNvSpPr>
            <a:spLocks noChangeArrowheads="1" noTextEdit="1"/>
          </p:cNvSpPr>
          <p:nvPr>
            <p:ph type="sldImg"/>
          </p:nvPr>
        </p:nvSpPr>
        <p:spPr>
          <a:solidFill>
            <a:srgbClr val="FFFFFF"/>
          </a:solidFill>
          <a:ln/>
        </p:spPr>
      </p:sp>
      <p:sp>
        <p:nvSpPr>
          <p:cNvPr id="16387" name="Rectangle 2">
            <a:extLst>
              <a:ext uri="{FF2B5EF4-FFF2-40B4-BE49-F238E27FC236}">
                <a16:creationId xmlns:a16="http://schemas.microsoft.com/office/drawing/2014/main" id="{D034BC0C-6473-444B-A10F-087765F18B2C}"/>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en-US" altLang="ja-JP" sz="2300">
              <a:solidFill>
                <a:srgbClr val="000000"/>
              </a:solidFill>
              <a:latin typeface="Lucida Grande" pitchFamily="-1" charset="0"/>
              <a:ea typeface="ＭＳ Ｐゴシック" panose="020B0600070205080204" pitchFamily="50" charset="-128"/>
              <a:sym typeface="Lucida Grande" pitchFamily="-1"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a:extLst>
              <a:ext uri="{FF2B5EF4-FFF2-40B4-BE49-F238E27FC236}">
                <a16:creationId xmlns:a16="http://schemas.microsoft.com/office/drawing/2014/main" id="{FDA18C83-ABEF-4A53-9F22-BCA06FA4AD51}"/>
              </a:ext>
            </a:extLst>
          </p:cNvPr>
          <p:cNvSpPr>
            <a:spLocks noChangeArrowheads="1" noTextEdit="1"/>
          </p:cNvSpPr>
          <p:nvPr>
            <p:ph type="sldImg"/>
          </p:nvPr>
        </p:nvSpPr>
        <p:spPr>
          <a:solidFill>
            <a:srgbClr val="FFFFFF"/>
          </a:solidFill>
          <a:ln/>
        </p:spPr>
      </p:sp>
      <p:sp>
        <p:nvSpPr>
          <p:cNvPr id="18435" name="Rectangle 2">
            <a:extLst>
              <a:ext uri="{FF2B5EF4-FFF2-40B4-BE49-F238E27FC236}">
                <a16:creationId xmlns:a16="http://schemas.microsoft.com/office/drawing/2014/main" id="{230BF607-7BDB-4BBF-AACF-3E05798A49FF}"/>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en-US" altLang="ja-JP" sz="2300">
              <a:solidFill>
                <a:srgbClr val="000000"/>
              </a:solidFill>
              <a:latin typeface="Lucida Grande" pitchFamily="-1" charset="0"/>
              <a:ea typeface="ＭＳ Ｐゴシック" panose="020B0600070205080204" pitchFamily="50" charset="-128"/>
              <a:sym typeface="Lucida Grande" pitchFamily="-1"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 1">
            <a:extLst>
              <a:ext uri="{FF2B5EF4-FFF2-40B4-BE49-F238E27FC236}">
                <a16:creationId xmlns:a16="http://schemas.microsoft.com/office/drawing/2014/main" id="{CD2AB097-E2E3-4336-B1EB-D3DCD0F715F2}"/>
              </a:ext>
            </a:extLst>
          </p:cNvPr>
          <p:cNvSpPr>
            <a:spLocks noGrp="1" noRot="1" noChangeAspect="1" noChangeArrowheads="1" noTextEdit="1"/>
          </p:cNvSpPr>
          <p:nvPr>
            <p:ph type="sldImg"/>
          </p:nvPr>
        </p:nvSpPr>
        <p:spPr>
          <a:ln/>
        </p:spPr>
      </p:sp>
      <p:sp>
        <p:nvSpPr>
          <p:cNvPr id="20483" name="ノート プレースホルダ 2">
            <a:extLst>
              <a:ext uri="{FF2B5EF4-FFF2-40B4-BE49-F238E27FC236}">
                <a16:creationId xmlns:a16="http://schemas.microsoft.com/office/drawing/2014/main" id="{62D097CC-6F5B-45ED-B9A0-BA60E9FA5B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Gill Sans" pitchFamily="-1" charset="0"/>
              <a:ea typeface="ＭＳ Ｐゴシック" panose="020B0600070205080204"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a:extLst>
              <a:ext uri="{FF2B5EF4-FFF2-40B4-BE49-F238E27FC236}">
                <a16:creationId xmlns:a16="http://schemas.microsoft.com/office/drawing/2014/main" id="{3F7953A0-9648-4D61-9D7A-2550BE159A1A}"/>
              </a:ext>
            </a:extLst>
          </p:cNvPr>
          <p:cNvSpPr>
            <a:spLocks noChangeArrowheads="1" noTextEdit="1"/>
          </p:cNvSpPr>
          <p:nvPr>
            <p:ph type="sldImg"/>
          </p:nvPr>
        </p:nvSpPr>
        <p:spPr>
          <a:solidFill>
            <a:srgbClr val="FFFFFF"/>
          </a:solidFill>
          <a:ln/>
        </p:spPr>
      </p:sp>
      <p:sp>
        <p:nvSpPr>
          <p:cNvPr id="22531" name="Rectangle 2">
            <a:extLst>
              <a:ext uri="{FF2B5EF4-FFF2-40B4-BE49-F238E27FC236}">
                <a16:creationId xmlns:a16="http://schemas.microsoft.com/office/drawing/2014/main" id="{80A239D9-2296-46F4-8363-4DC6FF8D55B8}"/>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endParaRPr kumimoji="0" lang="ja-JP" altLang="en-US" sz="2300">
              <a:solidFill>
                <a:srgbClr val="000000"/>
              </a:solidFill>
              <a:latin typeface="ヒラギノ角ゴ ProN W3" pitchFamily="-1" charset="-128"/>
              <a:ea typeface="ヒラギノ角ゴ ProN W3" pitchFamily="-1" charset="-128"/>
              <a:sym typeface="ヒラギノ角ゴ ProN W3" pitchFamily="-1"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5" y="3030538"/>
            <a:ext cx="11055350" cy="2090737"/>
          </a:xfrm>
        </p:spPr>
        <p:txBody>
          <a:bodyPr/>
          <a:lstStyle/>
          <a:p>
            <a:r>
              <a:rPr lang="ja-JP" altLang="en-US"/>
              <a:t>マスタ タイトルの書式設定</a:t>
            </a:r>
          </a:p>
        </p:txBody>
      </p:sp>
      <p:sp>
        <p:nvSpPr>
          <p:cNvPr id="3" name="サブタイトル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Tree>
    <p:extLst>
      <p:ext uri="{BB962C8B-B14F-4D97-AF65-F5344CB8AC3E}">
        <p14:creationId xmlns:p14="http://schemas.microsoft.com/office/powerpoint/2010/main" val="408361050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55914799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271000" y="2476500"/>
            <a:ext cx="2768600" cy="43180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965200" y="2476500"/>
            <a:ext cx="8153400" cy="43180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34862193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4725" y="3030538"/>
            <a:ext cx="11055350" cy="2090737"/>
          </a:xfrm>
        </p:spPr>
        <p:txBody>
          <a:bodyPr/>
          <a:lstStyle/>
          <a:p>
            <a:r>
              <a:rPr lang="ja-JP" altLang="en-US"/>
              <a:t>マスタ タイトルの書式設定</a:t>
            </a:r>
          </a:p>
        </p:txBody>
      </p:sp>
      <p:sp>
        <p:nvSpPr>
          <p:cNvPr id="3" name="サブタイトル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Tree>
    <p:extLst>
      <p:ext uri="{BB962C8B-B14F-4D97-AF65-F5344CB8AC3E}">
        <p14:creationId xmlns:p14="http://schemas.microsoft.com/office/powerpoint/2010/main" val="365445278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73609347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0"/>
            <a:ext cx="11053762" cy="1936750"/>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Tree>
    <p:extLst>
      <p:ext uri="{BB962C8B-B14F-4D97-AF65-F5344CB8AC3E}">
        <p14:creationId xmlns:p14="http://schemas.microsoft.com/office/powerpoint/2010/main" val="21662929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965200" y="2462213"/>
            <a:ext cx="5461000" cy="6986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578600" y="2462213"/>
            <a:ext cx="5461000" cy="6986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02552196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43028151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Tree>
    <p:extLst>
      <p:ext uri="{BB962C8B-B14F-4D97-AF65-F5344CB8AC3E}">
        <p14:creationId xmlns:p14="http://schemas.microsoft.com/office/powerpoint/2010/main" val="261652530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362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88938"/>
            <a:ext cx="4278313" cy="1652587"/>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extLst>
      <p:ext uri="{BB962C8B-B14F-4D97-AF65-F5344CB8AC3E}">
        <p14:creationId xmlns:p14="http://schemas.microsoft.com/office/powerpoint/2010/main" val="58935903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22350857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5" y="6827838"/>
            <a:ext cx="7802563" cy="806450"/>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sym typeface="Gill Sans" charset="0"/>
            </a:endParaRPr>
          </a:p>
        </p:txBody>
      </p:sp>
      <p:sp>
        <p:nvSpPr>
          <p:cNvPr id="4" name="テキスト プレースホルダ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extLst>
      <p:ext uri="{BB962C8B-B14F-4D97-AF65-F5344CB8AC3E}">
        <p14:creationId xmlns:p14="http://schemas.microsoft.com/office/powerpoint/2010/main" val="356275729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98757555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271000" y="130175"/>
            <a:ext cx="2768600" cy="93186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965200" y="130175"/>
            <a:ext cx="8153400" cy="93186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56549186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1027113" y="6267450"/>
            <a:ext cx="11053762" cy="1936750"/>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Tree>
    <p:extLst>
      <p:ext uri="{BB962C8B-B14F-4D97-AF65-F5344CB8AC3E}">
        <p14:creationId xmlns:p14="http://schemas.microsoft.com/office/powerpoint/2010/main" val="181794431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965200" y="5384800"/>
            <a:ext cx="5461000" cy="1409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578600" y="5384800"/>
            <a:ext cx="5461000" cy="1409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61449144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90525"/>
            <a:ext cx="11703050" cy="16256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79328253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Tree>
    <p:extLst>
      <p:ext uri="{BB962C8B-B14F-4D97-AF65-F5344CB8AC3E}">
        <p14:creationId xmlns:p14="http://schemas.microsoft.com/office/powerpoint/2010/main" val="174445442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62935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875" y="388938"/>
            <a:ext cx="4278313" cy="1652587"/>
          </a:xfrm>
        </p:spPr>
        <p:txBody>
          <a:bodyPr/>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extLst>
      <p:ext uri="{BB962C8B-B14F-4D97-AF65-F5344CB8AC3E}">
        <p14:creationId xmlns:p14="http://schemas.microsoft.com/office/powerpoint/2010/main" val="404548148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525" y="6827838"/>
            <a:ext cx="7802563" cy="806450"/>
          </a:xfrm>
        </p:spPr>
        <p:txBody>
          <a:bodyPr/>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sym typeface="Gill Sans" charset="0"/>
            </a:endParaRPr>
          </a:p>
        </p:txBody>
      </p:sp>
      <p:sp>
        <p:nvSpPr>
          <p:cNvPr id="4" name="テキスト プレースホルダ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extLst>
      <p:ext uri="{BB962C8B-B14F-4D97-AF65-F5344CB8AC3E}">
        <p14:creationId xmlns:p14="http://schemas.microsoft.com/office/powerpoint/2010/main" val="74983632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58B8CFDB-F9F9-4285-9A09-DA88905F5E44}"/>
              </a:ext>
            </a:extLst>
          </p:cNvPr>
          <p:cNvSpPr>
            <a:spLocks noChangeArrowheads="1"/>
          </p:cNvSpPr>
          <p:nvPr>
            <p:ph type="title"/>
          </p:nvPr>
        </p:nvSpPr>
        <p:spPr bwMode="auto">
          <a:xfrm>
            <a:off x="965200" y="2476500"/>
            <a:ext cx="110744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altLang="ja-JP">
                <a:sym typeface="Gill Sans" pitchFamily="-1" charset="0"/>
              </a:rPr>
              <a:t>Click to edit Master title style</a:t>
            </a:r>
          </a:p>
        </p:txBody>
      </p:sp>
      <p:sp>
        <p:nvSpPr>
          <p:cNvPr id="1027" name="Rectangle 2">
            <a:extLst>
              <a:ext uri="{FF2B5EF4-FFF2-40B4-BE49-F238E27FC236}">
                <a16:creationId xmlns:a16="http://schemas.microsoft.com/office/drawing/2014/main" id="{638B65D4-1551-4606-A679-208E5C4A6E86}"/>
              </a:ext>
            </a:extLst>
          </p:cNvPr>
          <p:cNvSpPr>
            <a:spLocks noChangeArrowheads="1"/>
          </p:cNvSpPr>
          <p:nvPr>
            <p:ph type="body" idx="1"/>
          </p:nvPr>
        </p:nvSpPr>
        <p:spPr bwMode="auto">
          <a:xfrm>
            <a:off x="965200" y="5384800"/>
            <a:ext cx="110744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ltLang="ja-JP">
                <a:sym typeface="Gill Sans" pitchFamily="-1" charset="0"/>
              </a:rPr>
              <a:t>Click to edit Master text styles</a:t>
            </a:r>
          </a:p>
          <a:p>
            <a:pPr lvl="1"/>
            <a:r>
              <a:rPr lang="en-US" altLang="ja-JP">
                <a:sym typeface="Gill Sans" pitchFamily="-1" charset="0"/>
              </a:rPr>
              <a:t>Second level</a:t>
            </a:r>
          </a:p>
          <a:p>
            <a:pPr lvl="2"/>
            <a:r>
              <a:rPr lang="en-US" altLang="ja-JP">
                <a:sym typeface="Gill Sans" pitchFamily="-1" charset="0"/>
              </a:rPr>
              <a:t>Third level</a:t>
            </a:r>
          </a:p>
          <a:p>
            <a:pPr lvl="3"/>
            <a:r>
              <a:rPr lang="en-US" altLang="ja-JP">
                <a:sym typeface="Gill Sans" pitchFamily="-1" charset="0"/>
              </a:rPr>
              <a:t>Fourth level</a:t>
            </a:r>
          </a:p>
          <a:p>
            <a:pPr lvl="4"/>
            <a:r>
              <a:rPr lang="en-US" altLang="ja-JP">
                <a:sym typeface="Gill Sans" pitchFamily="-1" charset="0"/>
              </a:rPr>
              <a:t>Fifth level</a:t>
            </a: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ransition/>
  <p:txStyles>
    <p:title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p:titleStyle>
    <p:bodyStyle>
      <a:lvl1pPr marL="342900" indent="-342900" algn="ctr" rtl="0" eaLnBrk="0" fontAlgn="base" hangingPunct="0">
        <a:spcBef>
          <a:spcPct val="0"/>
        </a:spcBef>
        <a:spcAft>
          <a:spcPct val="0"/>
        </a:spcAft>
        <a:buChar char="•"/>
        <a:defRPr kumimoji="1" sz="3800">
          <a:solidFill>
            <a:schemeClr val="tx1"/>
          </a:solidFill>
          <a:latin typeface="+mn-lt"/>
          <a:ea typeface="+mn-ea"/>
          <a:cs typeface="+mn-cs"/>
          <a:sym typeface="Gill Sans" pitchFamily="-1" charset="0"/>
        </a:defRPr>
      </a:lvl1pPr>
      <a:lvl2pPr marL="406400" indent="50800" algn="ctr" rtl="0" eaLnBrk="0" fontAlgn="base" hangingPunct="0">
        <a:spcBef>
          <a:spcPct val="0"/>
        </a:spcBef>
        <a:spcAft>
          <a:spcPct val="0"/>
        </a:spcAft>
        <a:buChar char="–"/>
        <a:defRPr kumimoji="1" sz="3800">
          <a:solidFill>
            <a:schemeClr val="tx1"/>
          </a:solidFill>
          <a:latin typeface="+mn-lt"/>
          <a:ea typeface="+mn-ea"/>
          <a:cs typeface="+mn-cs"/>
          <a:sym typeface="Gill Sans" pitchFamily="-1" charset="0"/>
        </a:defRPr>
      </a:lvl2pPr>
      <a:lvl3pPr marL="863600" indent="50800" algn="ctr" rtl="0" eaLnBrk="0" fontAlgn="base" hangingPunct="0">
        <a:spcBef>
          <a:spcPct val="0"/>
        </a:spcBef>
        <a:spcAft>
          <a:spcPct val="0"/>
        </a:spcAft>
        <a:buChar char="•"/>
        <a:defRPr kumimoji="1" sz="3800">
          <a:solidFill>
            <a:schemeClr val="tx1"/>
          </a:solidFill>
          <a:latin typeface="+mn-lt"/>
          <a:ea typeface="+mn-ea"/>
          <a:cs typeface="+mn-cs"/>
          <a:sym typeface="Gill Sans" pitchFamily="-1" charset="0"/>
        </a:defRPr>
      </a:lvl3pPr>
      <a:lvl4pPr marL="1320800" indent="50800" algn="ctr" rtl="0" eaLnBrk="0" fontAlgn="base" hangingPunct="0">
        <a:spcBef>
          <a:spcPct val="0"/>
        </a:spcBef>
        <a:spcAft>
          <a:spcPct val="0"/>
        </a:spcAft>
        <a:buChar char="–"/>
        <a:defRPr kumimoji="1" sz="3800">
          <a:solidFill>
            <a:schemeClr val="tx1"/>
          </a:solidFill>
          <a:latin typeface="+mn-lt"/>
          <a:ea typeface="+mn-ea"/>
          <a:cs typeface="+mn-cs"/>
          <a:sym typeface="Gill Sans" pitchFamily="-1" charset="0"/>
        </a:defRPr>
      </a:lvl4pPr>
      <a:lvl5pPr marL="1778000" indent="50800" algn="ctr" rtl="0" eaLnBrk="0" fontAlgn="base" hangingPunct="0">
        <a:spcBef>
          <a:spcPct val="0"/>
        </a:spcBef>
        <a:spcAft>
          <a:spcPct val="0"/>
        </a:spcAft>
        <a:buChar char="»"/>
        <a:defRPr kumimoji="1" sz="3800">
          <a:solidFill>
            <a:schemeClr val="tx1"/>
          </a:solidFill>
          <a:latin typeface="+mn-lt"/>
          <a:ea typeface="+mn-ea"/>
          <a:cs typeface="+mn-cs"/>
          <a:sym typeface="Gill Sans" pitchFamily="-1" charset="0"/>
        </a:defRPr>
      </a:lvl5pPr>
      <a:lvl6pPr marL="2235200" algn="ctr" rtl="0" fontAlgn="base">
        <a:spcBef>
          <a:spcPct val="0"/>
        </a:spcBef>
        <a:spcAft>
          <a:spcPct val="0"/>
        </a:spcAft>
        <a:defRPr sz="3800">
          <a:solidFill>
            <a:schemeClr val="tx1"/>
          </a:solidFill>
          <a:latin typeface="+mn-lt"/>
          <a:ea typeface="+mn-ea"/>
          <a:cs typeface="+mn-cs"/>
          <a:sym typeface="Gill Sans" charset="0"/>
        </a:defRPr>
      </a:lvl6pPr>
      <a:lvl7pPr marL="2692400" algn="ctr" rtl="0" fontAlgn="base">
        <a:spcBef>
          <a:spcPct val="0"/>
        </a:spcBef>
        <a:spcAft>
          <a:spcPct val="0"/>
        </a:spcAft>
        <a:defRPr sz="3800">
          <a:solidFill>
            <a:schemeClr val="tx1"/>
          </a:solidFill>
          <a:latin typeface="+mn-lt"/>
          <a:ea typeface="+mn-ea"/>
          <a:cs typeface="+mn-cs"/>
          <a:sym typeface="Gill Sans" charset="0"/>
        </a:defRPr>
      </a:lvl7pPr>
      <a:lvl8pPr marL="3149600" algn="ctr" rtl="0" fontAlgn="base">
        <a:spcBef>
          <a:spcPct val="0"/>
        </a:spcBef>
        <a:spcAft>
          <a:spcPct val="0"/>
        </a:spcAft>
        <a:defRPr sz="3800">
          <a:solidFill>
            <a:schemeClr val="tx1"/>
          </a:solidFill>
          <a:latin typeface="+mn-lt"/>
          <a:ea typeface="+mn-ea"/>
          <a:cs typeface="+mn-cs"/>
          <a:sym typeface="Gill Sans" charset="0"/>
        </a:defRPr>
      </a:lvl8pPr>
      <a:lvl9pPr marL="3606800" algn="ctr" rtl="0" fontAlgn="base">
        <a:spcBef>
          <a:spcPct val="0"/>
        </a:spcBef>
        <a:spcAft>
          <a:spcPct val="0"/>
        </a:spcAft>
        <a:defRPr sz="3800">
          <a:solidFill>
            <a:schemeClr val="tx1"/>
          </a:solidFill>
          <a:latin typeface="+mn-lt"/>
          <a:ea typeface="+mn-ea"/>
          <a:cs typeface="+mn-cs"/>
          <a:sym typeface="Gill Sans"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3ED2F795-0F4B-4D00-BB55-8791CBA297C6}"/>
              </a:ext>
            </a:extLst>
          </p:cNvPr>
          <p:cNvSpPr>
            <a:spLocks noChangeArrowheads="1"/>
          </p:cNvSpPr>
          <p:nvPr>
            <p:ph type="title"/>
          </p:nvPr>
        </p:nvSpPr>
        <p:spPr bwMode="auto">
          <a:xfrm>
            <a:off x="965200" y="130175"/>
            <a:ext cx="1107440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ja-JP">
                <a:sym typeface="Gill Sans" pitchFamily="-1" charset="0"/>
              </a:rPr>
              <a:t>Click to edit Master title style</a:t>
            </a:r>
          </a:p>
        </p:txBody>
      </p:sp>
      <p:sp>
        <p:nvSpPr>
          <p:cNvPr id="2051" name="Rectangle 2">
            <a:extLst>
              <a:ext uri="{FF2B5EF4-FFF2-40B4-BE49-F238E27FC236}">
                <a16:creationId xmlns:a16="http://schemas.microsoft.com/office/drawing/2014/main" id="{5E1C2C49-73DC-4CE7-B57B-CE90DA99FC9A}"/>
              </a:ext>
            </a:extLst>
          </p:cNvPr>
          <p:cNvSpPr>
            <a:spLocks noChangeArrowheads="1"/>
          </p:cNvSpPr>
          <p:nvPr>
            <p:ph type="body" idx="1"/>
          </p:nvPr>
        </p:nvSpPr>
        <p:spPr bwMode="auto">
          <a:xfrm>
            <a:off x="965200" y="2462213"/>
            <a:ext cx="11074400" cy="698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ja-JP">
                <a:sym typeface="Gill Sans" pitchFamily="-1" charset="0"/>
              </a:rPr>
              <a:t>Click to edit Master text styles</a:t>
            </a:r>
          </a:p>
          <a:p>
            <a:pPr lvl="1"/>
            <a:r>
              <a:rPr lang="en-US" altLang="ja-JP">
                <a:sym typeface="Gill Sans" pitchFamily="-1" charset="0"/>
              </a:rPr>
              <a:t>Second level</a:t>
            </a:r>
          </a:p>
          <a:p>
            <a:pPr lvl="2"/>
            <a:r>
              <a:rPr lang="en-US" altLang="ja-JP">
                <a:sym typeface="Gill Sans" pitchFamily="-1" charset="0"/>
              </a:rPr>
              <a:t>Third level</a:t>
            </a:r>
          </a:p>
          <a:p>
            <a:pPr lvl="3"/>
            <a:r>
              <a:rPr lang="en-US" altLang="ja-JP">
                <a:sym typeface="Gill Sans" pitchFamily="-1" charset="0"/>
              </a:rPr>
              <a:t>Fourth level</a:t>
            </a:r>
          </a:p>
          <a:p>
            <a:pPr lvl="4"/>
            <a:r>
              <a:rPr lang="en-US" altLang="ja-JP">
                <a:sym typeface="Gill Sans" pitchFamily="-1" charset="0"/>
              </a:rPr>
              <a:t>Fifth level</a:t>
            </a:r>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txStyles>
    <p:title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p:titleStyle>
    <p:bodyStyle>
      <a:lvl1pPr marL="4064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1pPr>
      <a:lvl2pPr marL="749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2pPr>
      <a:lvl3pPr marL="1193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3pPr>
      <a:lvl4pPr marL="1638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4pPr>
      <a:lvl5pPr marL="2082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5pPr>
      <a:lvl6pPr marL="25400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6pPr>
      <a:lvl7pPr marL="29972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7pPr>
      <a:lvl8pPr marL="34544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8pPr>
      <a:lvl9pPr marL="39116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9.jpeg"/><Relationship Id="rId7"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33.jpeg"/><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38.jpeg"/><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1">
            <a:extLst>
              <a:ext uri="{FF2B5EF4-FFF2-40B4-BE49-F238E27FC236}">
                <a16:creationId xmlns:a16="http://schemas.microsoft.com/office/drawing/2014/main" id="{487FC213-7E89-4971-9573-45F9CFF4FEFB}"/>
              </a:ext>
            </a:extLst>
          </p:cNvPr>
          <p:cNvSpPr>
            <a:spLocks noGrp="1" noChangeArrowheads="1"/>
          </p:cNvSpPr>
          <p:nvPr>
            <p:ph type="title"/>
          </p:nvPr>
        </p:nvSpPr>
        <p:spPr>
          <a:xfrm>
            <a:off x="0" y="1060450"/>
            <a:ext cx="13004800" cy="2438400"/>
          </a:xfrm>
        </p:spPr>
        <p:txBody>
          <a:bodyPr/>
          <a:lstStyle/>
          <a:p>
            <a:pPr eaLnBrk="1" hangingPunct="1">
              <a:lnSpc>
                <a:spcPct val="150000"/>
              </a:lnSpc>
            </a:pPr>
            <a:r>
              <a:rPr kumimoji="0" lang="ja-JP" altLang="en-US" sz="5400" b="1">
                <a:solidFill>
                  <a:srgbClr val="224B50"/>
                </a:solidFill>
                <a:latin typeface="メイリオ" panose="020B0604030504040204" pitchFamily="50" charset="-128"/>
                <a:ea typeface="メイリオ" panose="020B0604030504040204" pitchFamily="50" charset="-128"/>
                <a:sym typeface="ヒラギノ角ゴ ProN W3" pitchFamily="-1" charset="-128"/>
              </a:rPr>
              <a:t>ようこそ</a:t>
            </a:r>
            <a:r>
              <a:rPr kumimoji="0" lang="en-US" altLang="ja-JP" sz="5400" b="1">
                <a:solidFill>
                  <a:srgbClr val="224B50"/>
                </a:solidFill>
                <a:latin typeface="メイリオ" panose="020B0604030504040204" pitchFamily="50" charset="-128"/>
                <a:ea typeface="メイリオ" panose="020B0604030504040204" pitchFamily="50" charset="-128"/>
                <a:sym typeface="ヒラギノ角ゴ ProN W3" pitchFamily="-1" charset="-128"/>
              </a:rPr>
              <a:t>!!</a:t>
            </a:r>
            <a:br>
              <a:rPr kumimoji="0" lang="en-US" altLang="ja-JP" sz="5400" b="1">
                <a:solidFill>
                  <a:srgbClr val="224B50"/>
                </a:solidFill>
                <a:latin typeface="メイリオ" panose="020B0604030504040204" pitchFamily="50" charset="-128"/>
                <a:ea typeface="メイリオ" panose="020B0604030504040204" pitchFamily="50" charset="-128"/>
                <a:sym typeface="ヒラギノ角ゴ ProN W3" pitchFamily="-1" charset="-128"/>
              </a:rPr>
            </a:br>
            <a:r>
              <a:rPr kumimoji="0" lang="ja-JP" altLang="en-US" sz="5400" b="1">
                <a:solidFill>
                  <a:srgbClr val="224B50"/>
                </a:solidFill>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5400" b="1">
                <a:solidFill>
                  <a:srgbClr val="224B50"/>
                </a:solidFill>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5400" b="1">
                <a:solidFill>
                  <a:srgbClr val="224B50"/>
                </a:solidFill>
                <a:latin typeface="メイリオ" panose="020B0604030504040204" pitchFamily="50" charset="-128"/>
                <a:ea typeface="メイリオ" panose="020B0604030504040204" pitchFamily="50" charset="-128"/>
                <a:sym typeface="ヒラギノ角ゴ ProN W3" pitchFamily="-1" charset="-128"/>
              </a:rPr>
              <a:t>ワイズメンズクラブへ</a:t>
            </a:r>
            <a:endParaRPr kumimoji="0" lang="ja-JP" altLang="en-US" sz="6100" b="1">
              <a:solidFill>
                <a:srgbClr val="224B50"/>
              </a:solidFill>
              <a:latin typeface="メイリオ" panose="020B0604030504040204" pitchFamily="50" charset="-128"/>
              <a:ea typeface="メイリオ" panose="020B0604030504040204" pitchFamily="50" charset="-128"/>
              <a:sym typeface="ヒラギノ角ゴ ProN W3" pitchFamily="-1" charset="-128"/>
            </a:endParaRPr>
          </a:p>
        </p:txBody>
      </p:sp>
      <p:pic>
        <p:nvPicPr>
          <p:cNvPr id="5123" name="図 3" descr="image.jpg">
            <a:extLst>
              <a:ext uri="{FF2B5EF4-FFF2-40B4-BE49-F238E27FC236}">
                <a16:creationId xmlns:a16="http://schemas.microsoft.com/office/drawing/2014/main" id="{245809A1-7CFC-493C-9319-E4B46BAFE7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7100" y="3879850"/>
            <a:ext cx="3529013"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E5940AC2-3B32-4FEF-9966-CE4B10324EA3}"/>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23555" name="図 18">
            <a:extLst>
              <a:ext uri="{FF2B5EF4-FFF2-40B4-BE49-F238E27FC236}">
                <a16:creationId xmlns:a16="http://schemas.microsoft.com/office/drawing/2014/main" id="{3FB246A0-4A09-48D6-8188-21CC43F6A4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3">
            <a:extLst>
              <a:ext uri="{FF2B5EF4-FFF2-40B4-BE49-F238E27FC236}">
                <a16:creationId xmlns:a16="http://schemas.microsoft.com/office/drawing/2014/main" id="{6530E6F5-CD93-4B08-9986-163DA066F02D}"/>
              </a:ext>
            </a:extLst>
          </p:cNvPr>
          <p:cNvSpPr txBox="1">
            <a:spLocks noChangeArrowheads="1"/>
          </p:cNvSpPr>
          <p:nvPr/>
        </p:nvSpPr>
        <p:spPr bwMode="auto">
          <a:xfrm>
            <a:off x="0" y="539750"/>
            <a:ext cx="13004800" cy="864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20000" tIns="0" rIns="720000" bIns="0" anchor="ctr"/>
          <a:lstStyle>
            <a:lvl1pPr marL="4064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1pPr>
            <a:lvl2pPr marL="749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2pPr>
            <a:lvl3pPr marL="1193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3pPr>
            <a:lvl4pPr marL="1638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4pPr>
            <a:lvl5pPr marL="2082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5pPr>
            <a:lvl6pPr marL="25400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6pPr>
            <a:lvl7pPr marL="29972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7pPr>
            <a:lvl8pPr marL="34544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8pPr>
            <a:lvl9pPr marL="39116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9pPr>
          </a:lstStyle>
          <a:p>
            <a:pPr eaLnBrk="1" hangingPunct="1">
              <a:lnSpc>
                <a:spcPct val="150000"/>
              </a:lnSpc>
              <a:spcBef>
                <a:spcPts val="3600"/>
              </a:spcBef>
              <a:buFont typeface="Gill Sans" pitchFamily="-1" charset="0"/>
              <a:buNone/>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1900</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年初頭に、アメリカでランチョンクラブ設立のブームが起こりました。</a:t>
            </a:r>
          </a:p>
          <a:p>
            <a:pPr eaLnBrk="1" hangingPunct="1">
              <a:lnSpc>
                <a:spcPct val="150000"/>
              </a:lnSpc>
              <a:spcBef>
                <a:spcPts val="3600"/>
              </a:spcBef>
              <a:buFont typeface="Gill Sans" pitchFamily="-1" charset="0"/>
              <a:buNone/>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・ランチョンクラブが社会奉仕の理想を掲げて発展していったのが、ロータリークラブやライオンズクラブです。</a:t>
            </a:r>
          </a:p>
        </p:txBody>
      </p:sp>
      <p:sp>
        <p:nvSpPr>
          <p:cNvPr id="12" name="Rectangle 2">
            <a:extLst>
              <a:ext uri="{FF2B5EF4-FFF2-40B4-BE49-F238E27FC236}">
                <a16:creationId xmlns:a16="http://schemas.microsoft.com/office/drawing/2014/main" id="{5C98942A-F39F-4FDD-B503-61EE440AFEA2}"/>
              </a:ext>
            </a:extLst>
          </p:cNvPr>
          <p:cNvSpPr>
            <a:spLocks noGrp="1" noChangeArrowheads="1"/>
          </p:cNvSpPr>
          <p:nvPr>
            <p:ph type="title"/>
          </p:nvPr>
        </p:nvSpPr>
        <p:spPr>
          <a:xfrm>
            <a:off x="0" y="0"/>
            <a:ext cx="13004800" cy="503238"/>
          </a:xfrm>
        </p:spPr>
        <p:txBody>
          <a:bodyPr lIns="360000" tIns="0" rIns="360000" bIns="0"/>
          <a:lstStyle/>
          <a:p>
            <a:pPr algn="just" eaLnBrk="1" hangingPunct="1">
              <a:defRPr/>
            </a:pP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4.</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ワイズメンズクラブ誕生の背景</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1000"/>
                                  </p:stCondLst>
                                  <p:childTnLst>
                                    <p:set>
                                      <p:cBhvr>
                                        <p:cTn id="6" dur="1" fill="hold">
                                          <p:stCondLst>
                                            <p:cond delay="0"/>
                                          </p:stCondLst>
                                        </p:cTn>
                                        <p:tgtEl>
                                          <p:spTgt spid="23556">
                                            <p:txEl>
                                              <p:pRg st="1" end="1"/>
                                            </p:txEl>
                                          </p:spTgt>
                                        </p:tgtEl>
                                        <p:attrNameLst>
                                          <p:attrName>style.visibility</p:attrName>
                                        </p:attrNameLst>
                                      </p:cBhvr>
                                      <p:to>
                                        <p:strVal val="visible"/>
                                      </p:to>
                                    </p:set>
                                    <p:animEffect transition="in" filter="fade">
                                      <p:cBhvr>
                                        <p:cTn id="7" dur="1000"/>
                                        <p:tgtEl>
                                          <p:spTgt spid="23556">
                                            <p:txEl>
                                              <p:pRg st="1" end="1"/>
                                            </p:txEl>
                                          </p:spTgt>
                                        </p:tgtEl>
                                      </p:cBhvr>
                                    </p:animEffect>
                                    <p:anim calcmode="lin" valueType="num">
                                      <p:cBhvr>
                                        <p:cTn id="8" dur="1000" fill="hold"/>
                                        <p:tgtEl>
                                          <p:spTgt spid="2355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355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44CE3DE-8440-47FD-B672-4A896E6BC797}"/>
              </a:ext>
            </a:extLst>
          </p:cNvPr>
          <p:cNvSpPr>
            <a:spLocks noGrp="1" noChangeArrowheads="1"/>
          </p:cNvSpPr>
          <p:nvPr>
            <p:ph type="title"/>
          </p:nvPr>
        </p:nvSpPr>
        <p:spPr>
          <a:xfrm>
            <a:off x="0" y="0"/>
            <a:ext cx="13004800" cy="9753600"/>
          </a:xfrm>
        </p:spPr>
        <p:txBody>
          <a:bodyPr lIns="0" tIns="0" rIns="0" bIns="0"/>
          <a:lstStyle/>
          <a:p>
            <a:pPr eaLnBrk="1" hangingPunct="1">
              <a:defRPr/>
            </a:pPr>
            <a: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5.</a:t>
            </a:r>
            <a:b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br>
            <a:r>
              <a:rPr kumimoji="0"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ワイズメンズクラブの誕生</a:t>
            </a:r>
          </a:p>
        </p:txBody>
      </p:sp>
      <p:sp>
        <p:nvSpPr>
          <p:cNvPr id="7" name="Rectangle 2">
            <a:extLst>
              <a:ext uri="{FF2B5EF4-FFF2-40B4-BE49-F238E27FC236}">
                <a16:creationId xmlns:a16="http://schemas.microsoft.com/office/drawing/2014/main" id="{1DCE6461-04F1-4FE5-A953-BB231BE8AAFD}"/>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25604" name="図 2">
            <a:extLst>
              <a:ext uri="{FF2B5EF4-FFF2-40B4-BE49-F238E27FC236}">
                <a16:creationId xmlns:a16="http://schemas.microsoft.com/office/drawing/2014/main" id="{D005742B-CBFB-429F-9396-C0DF898095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200FD54C-9120-4725-A28E-6CF05C99FB29}"/>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27651" name="図 18">
            <a:extLst>
              <a:ext uri="{FF2B5EF4-FFF2-40B4-BE49-F238E27FC236}">
                <a16:creationId xmlns:a16="http://schemas.microsoft.com/office/drawing/2014/main" id="{C71E3FF3-C8FD-44B1-AE2E-29B8CA029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3">
            <a:extLst>
              <a:ext uri="{FF2B5EF4-FFF2-40B4-BE49-F238E27FC236}">
                <a16:creationId xmlns:a16="http://schemas.microsoft.com/office/drawing/2014/main" id="{7C95CE10-76B5-4091-97DE-F3FC2DC7DD95}"/>
              </a:ext>
            </a:extLst>
          </p:cNvPr>
          <p:cNvSpPr txBox="1">
            <a:spLocks noChangeArrowheads="1"/>
          </p:cNvSpPr>
          <p:nvPr/>
        </p:nvSpPr>
        <p:spPr bwMode="auto">
          <a:xfrm>
            <a:off x="0" y="539750"/>
            <a:ext cx="9072563" cy="864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20000" tIns="0" rIns="720000" bIns="0" anchor="ctr"/>
          <a:lstStyle>
            <a:lvl1pPr marL="4064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1pPr>
            <a:lvl2pPr marL="749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2pPr>
            <a:lvl3pPr marL="1193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3pPr>
            <a:lvl4pPr marL="1638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4pPr>
            <a:lvl5pPr marL="2082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5pPr>
            <a:lvl6pPr marL="25400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6pPr>
            <a:lvl7pPr marL="29972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7pPr>
            <a:lvl8pPr marL="34544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8pPr>
            <a:lvl9pPr marL="39116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9pPr>
          </a:lstStyle>
          <a:p>
            <a:pPr eaLnBrk="1" hangingPunct="1">
              <a:lnSpc>
                <a:spcPct val="150000"/>
              </a:lnSpc>
              <a:spcBef>
                <a:spcPts val="3600"/>
              </a:spcBef>
              <a:buFont typeface="Gill Sans" pitchFamily="-1" charset="0"/>
              <a:buNone/>
            </a:pP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・ワイズメンズクラブは、</a:t>
            </a:r>
            <a:r>
              <a:rPr kumimoji="0" lang="en-US" altLang="ja-JP" sz="3600">
                <a:solidFill>
                  <a:srgbClr val="E6E6E6"/>
                </a:solidFill>
                <a:latin typeface="メイリオ" panose="020B0604030504040204" pitchFamily="50" charset="-128"/>
                <a:ea typeface="メイリオ" panose="020B0604030504040204" pitchFamily="50" charset="-128"/>
                <a:sym typeface="ヒラギノ角ゴ ProN W3" pitchFamily="-1" charset="-128"/>
              </a:rPr>
              <a:t>1922</a:t>
            </a: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年にアメリカオハイオ州で誕生。</a:t>
            </a:r>
          </a:p>
          <a:p>
            <a:pPr eaLnBrk="1" hangingPunct="1">
              <a:lnSpc>
                <a:spcPct val="150000"/>
              </a:lnSpc>
              <a:spcBef>
                <a:spcPts val="3600"/>
              </a:spcBef>
              <a:buFont typeface="Gill Sans" pitchFamily="-1" charset="0"/>
              <a:buNone/>
            </a:pP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・創立者は、ポール ウィリアム アレクサンダー判事。</a:t>
            </a:r>
          </a:p>
          <a:p>
            <a:pPr eaLnBrk="1" hangingPunct="1">
              <a:lnSpc>
                <a:spcPct val="150000"/>
              </a:lnSpc>
              <a:spcBef>
                <a:spcPts val="3600"/>
              </a:spcBef>
              <a:buFont typeface="Gill Sans" pitchFamily="-1" charset="0"/>
              <a:buNone/>
            </a:pP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・ワイズメンズクラブは、</a:t>
            </a:r>
            <a:r>
              <a:rPr kumimoji="0" lang="en-US" altLang="ja-JP" sz="3600">
                <a:solidFill>
                  <a:srgbClr val="E6E6E6"/>
                </a:solidFill>
                <a:latin typeface="メイリオ" panose="020B0604030504040204" pitchFamily="50" charset="-128"/>
                <a:ea typeface="メイリオ" panose="020B0604030504040204" pitchFamily="50" charset="-128"/>
                <a:sym typeface="ヒラギノ角ゴ ProN W3" pitchFamily="-1" charset="-128"/>
              </a:rPr>
              <a:t>YMCA</a:t>
            </a: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をサポートするという特徴を持っています。</a:t>
            </a:r>
          </a:p>
        </p:txBody>
      </p:sp>
      <p:sp>
        <p:nvSpPr>
          <p:cNvPr id="12" name="Rectangle 2">
            <a:extLst>
              <a:ext uri="{FF2B5EF4-FFF2-40B4-BE49-F238E27FC236}">
                <a16:creationId xmlns:a16="http://schemas.microsoft.com/office/drawing/2014/main" id="{4B8D0863-3716-44EA-BD08-A4FB6C006A3E}"/>
              </a:ext>
            </a:extLst>
          </p:cNvPr>
          <p:cNvSpPr>
            <a:spLocks noGrp="1" noChangeArrowheads="1"/>
          </p:cNvSpPr>
          <p:nvPr>
            <p:ph type="title"/>
          </p:nvPr>
        </p:nvSpPr>
        <p:spPr>
          <a:xfrm>
            <a:off x="0" y="0"/>
            <a:ext cx="13004800" cy="503238"/>
          </a:xfrm>
        </p:spPr>
        <p:txBody>
          <a:bodyPr lIns="360000" tIns="0" rIns="360000" bIns="0"/>
          <a:lstStyle/>
          <a:p>
            <a:pPr algn="just" eaLnBrk="1" hangingPunct="1">
              <a:defRPr/>
            </a:pP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5.</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ワイズメンズクラブの誕生</a:t>
            </a:r>
          </a:p>
        </p:txBody>
      </p:sp>
      <p:pic>
        <p:nvPicPr>
          <p:cNvPr id="27654" name="Picture 5" descr="Paul William Alexander 氏">
            <a:extLst>
              <a:ext uri="{FF2B5EF4-FFF2-40B4-BE49-F238E27FC236}">
                <a16:creationId xmlns:a16="http://schemas.microsoft.com/office/drawing/2014/main" id="{066352F4-FA15-491B-AD3A-0538822394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7488" y="2519363"/>
            <a:ext cx="322897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 Box 5">
            <a:extLst>
              <a:ext uri="{FF2B5EF4-FFF2-40B4-BE49-F238E27FC236}">
                <a16:creationId xmlns:a16="http://schemas.microsoft.com/office/drawing/2014/main" id="{71577AB3-0254-46B8-962B-09FE09C62BAE}"/>
              </a:ext>
            </a:extLst>
          </p:cNvPr>
          <p:cNvSpPr txBox="1">
            <a:spLocks/>
          </p:cNvSpPr>
          <p:nvPr/>
        </p:nvSpPr>
        <p:spPr bwMode="auto">
          <a:xfrm>
            <a:off x="9102725" y="7259638"/>
            <a:ext cx="324008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1pPr>
            <a:lvl2pPr marL="742950" indent="-28575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2pPr>
            <a:lvl3pPr marL="1143000" indent="-2286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3pPr>
            <a:lvl4pPr marL="1600200" indent="-2286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4pPr>
            <a:lvl5pPr marL="2057400" indent="-2286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5pPr>
            <a:lvl6pPr marL="2514600" indent="-2286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6pPr>
            <a:lvl7pPr marL="2971800" indent="-2286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7pPr>
            <a:lvl8pPr marL="3429000" indent="-2286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8pPr>
            <a:lvl9pPr marL="3886200" indent="-2286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9pPr>
          </a:lstStyle>
          <a:p>
            <a:pPr algn="ctr" eaLnBrk="1" hangingPunct="1">
              <a:spcBef>
                <a:spcPct val="0"/>
              </a:spcBef>
              <a:buSzTx/>
              <a:buFontTx/>
              <a:buNone/>
            </a:pPr>
            <a:r>
              <a:rPr kumimoji="0" lang="en-US" altLang="ja-JP" sz="2000">
                <a:solidFill>
                  <a:srgbClr val="E6E6E6"/>
                </a:solidFill>
                <a:latin typeface="メイリオ" panose="020B0604030504040204" pitchFamily="50" charset="-128"/>
                <a:ea typeface="メイリオ" panose="020B0604030504040204" pitchFamily="50" charset="-128"/>
                <a:sym typeface="ヒラギノ角ゴ ProN W3" pitchFamily="-1" charset="-128"/>
              </a:rPr>
              <a:t>Paul William Alexander</a:t>
            </a:r>
            <a:r>
              <a:rPr kumimoji="0" lang="ja-JP" altLang="en-US" sz="2000">
                <a:solidFill>
                  <a:srgbClr val="E6E6E6"/>
                </a:solidFill>
                <a:latin typeface="メイリオ" panose="020B0604030504040204" pitchFamily="50" charset="-128"/>
                <a:ea typeface="メイリオ" panose="020B0604030504040204" pitchFamily="50" charset="-128"/>
                <a:sym typeface="ヒラギノ角ゴ ProN W3" pitchFamily="-1" charset="-128"/>
              </a:rPr>
              <a:t> 氏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1000"/>
                                  </p:stCondLst>
                                  <p:childTnLst>
                                    <p:set>
                                      <p:cBhvr>
                                        <p:cTn id="6" dur="1" fill="hold">
                                          <p:stCondLst>
                                            <p:cond delay="0"/>
                                          </p:stCondLst>
                                        </p:cTn>
                                        <p:tgtEl>
                                          <p:spTgt spid="27652">
                                            <p:txEl>
                                              <p:pRg st="1" end="1"/>
                                            </p:txEl>
                                          </p:spTgt>
                                        </p:tgtEl>
                                        <p:attrNameLst>
                                          <p:attrName>style.visibility</p:attrName>
                                        </p:attrNameLst>
                                      </p:cBhvr>
                                      <p:to>
                                        <p:strVal val="visible"/>
                                      </p:to>
                                    </p:set>
                                    <p:animEffect transition="in" filter="fade">
                                      <p:cBhvr>
                                        <p:cTn id="7" dur="1000"/>
                                        <p:tgtEl>
                                          <p:spTgt spid="27652">
                                            <p:txEl>
                                              <p:pRg st="1" end="1"/>
                                            </p:txEl>
                                          </p:spTgt>
                                        </p:tgtEl>
                                      </p:cBhvr>
                                    </p:animEffect>
                                    <p:anim calcmode="lin" valueType="num">
                                      <p:cBhvr>
                                        <p:cTn id="8" dur="1000" fill="hold"/>
                                        <p:tgtEl>
                                          <p:spTgt spid="2765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7652">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27654"/>
                                        </p:tgtEl>
                                        <p:attrNameLst>
                                          <p:attrName>style.visibility</p:attrName>
                                        </p:attrNameLst>
                                      </p:cBhvr>
                                      <p:to>
                                        <p:strVal val="visible"/>
                                      </p:to>
                                    </p:set>
                                    <p:animEffect transition="in" filter="fade">
                                      <p:cBhvr>
                                        <p:cTn id="12" dur="1000"/>
                                        <p:tgtEl>
                                          <p:spTgt spid="27654"/>
                                        </p:tgtEl>
                                      </p:cBhvr>
                                    </p:animEffect>
                                    <p:anim calcmode="lin" valueType="num">
                                      <p:cBhvr>
                                        <p:cTn id="13" dur="1000" fill="hold"/>
                                        <p:tgtEl>
                                          <p:spTgt spid="27654"/>
                                        </p:tgtEl>
                                        <p:attrNameLst>
                                          <p:attrName>ppt_x</p:attrName>
                                        </p:attrNameLst>
                                      </p:cBhvr>
                                      <p:tavLst>
                                        <p:tav tm="0">
                                          <p:val>
                                            <p:strVal val="#ppt_x"/>
                                          </p:val>
                                        </p:tav>
                                        <p:tav tm="100000">
                                          <p:val>
                                            <p:strVal val="#ppt_x"/>
                                          </p:val>
                                        </p:tav>
                                      </p:tavLst>
                                    </p:anim>
                                    <p:anim calcmode="lin" valueType="num">
                                      <p:cBhvr>
                                        <p:cTn id="14" dur="1000" fill="hold"/>
                                        <p:tgtEl>
                                          <p:spTgt spid="2765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7655"/>
                                        </p:tgtEl>
                                        <p:attrNameLst>
                                          <p:attrName>style.visibility</p:attrName>
                                        </p:attrNameLst>
                                      </p:cBhvr>
                                      <p:to>
                                        <p:strVal val="visible"/>
                                      </p:to>
                                    </p:set>
                                    <p:animEffect transition="in" filter="fade">
                                      <p:cBhvr>
                                        <p:cTn id="17" dur="1000"/>
                                        <p:tgtEl>
                                          <p:spTgt spid="27655"/>
                                        </p:tgtEl>
                                      </p:cBhvr>
                                    </p:animEffect>
                                    <p:anim calcmode="lin" valueType="num">
                                      <p:cBhvr>
                                        <p:cTn id="18" dur="1000" fill="hold"/>
                                        <p:tgtEl>
                                          <p:spTgt spid="27655"/>
                                        </p:tgtEl>
                                        <p:attrNameLst>
                                          <p:attrName>ppt_x</p:attrName>
                                        </p:attrNameLst>
                                      </p:cBhvr>
                                      <p:tavLst>
                                        <p:tav tm="0">
                                          <p:val>
                                            <p:strVal val="#ppt_x"/>
                                          </p:val>
                                        </p:tav>
                                        <p:tav tm="100000">
                                          <p:val>
                                            <p:strVal val="#ppt_x"/>
                                          </p:val>
                                        </p:tav>
                                      </p:tavLst>
                                    </p:anim>
                                    <p:anim calcmode="lin" valueType="num">
                                      <p:cBhvr>
                                        <p:cTn id="19" dur="1000" fill="hold"/>
                                        <p:tgtEl>
                                          <p:spTgt spid="2765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000"/>
                                  </p:stCondLst>
                                  <p:childTnLst>
                                    <p:set>
                                      <p:cBhvr>
                                        <p:cTn id="21" dur="1" fill="hold">
                                          <p:stCondLst>
                                            <p:cond delay="0"/>
                                          </p:stCondLst>
                                        </p:cTn>
                                        <p:tgtEl>
                                          <p:spTgt spid="27652">
                                            <p:txEl>
                                              <p:pRg st="2" end="2"/>
                                            </p:txEl>
                                          </p:spTgt>
                                        </p:tgtEl>
                                        <p:attrNameLst>
                                          <p:attrName>style.visibility</p:attrName>
                                        </p:attrNameLst>
                                      </p:cBhvr>
                                      <p:to>
                                        <p:strVal val="visible"/>
                                      </p:to>
                                    </p:set>
                                    <p:animEffect transition="in" filter="fade">
                                      <p:cBhvr>
                                        <p:cTn id="22" dur="1000"/>
                                        <p:tgtEl>
                                          <p:spTgt spid="27652">
                                            <p:txEl>
                                              <p:pRg st="2" end="2"/>
                                            </p:txEl>
                                          </p:spTgt>
                                        </p:tgtEl>
                                      </p:cBhvr>
                                    </p:animEffect>
                                    <p:anim calcmode="lin" valueType="num">
                                      <p:cBhvr>
                                        <p:cTn id="23" dur="1000" fill="hold"/>
                                        <p:tgtEl>
                                          <p:spTgt spid="27652">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2765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F90928F-39D3-470B-BBC4-51A31B1A93B7}"/>
              </a:ext>
            </a:extLst>
          </p:cNvPr>
          <p:cNvSpPr>
            <a:spLocks noGrp="1" noChangeArrowheads="1"/>
          </p:cNvSpPr>
          <p:nvPr>
            <p:ph type="title"/>
          </p:nvPr>
        </p:nvSpPr>
        <p:spPr>
          <a:xfrm>
            <a:off x="0" y="0"/>
            <a:ext cx="13004800" cy="9753600"/>
          </a:xfrm>
        </p:spPr>
        <p:txBody>
          <a:bodyPr lIns="0" tIns="0" rIns="0" bIns="0"/>
          <a:lstStyle/>
          <a:p>
            <a:pPr eaLnBrk="1" hangingPunct="1">
              <a:defRPr/>
            </a:pPr>
            <a: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6.</a:t>
            </a:r>
            <a:b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br>
            <a:r>
              <a:rPr kumimoji="0"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ワイズメンズクラブの理念</a:t>
            </a:r>
          </a:p>
        </p:txBody>
      </p:sp>
      <p:sp>
        <p:nvSpPr>
          <p:cNvPr id="7" name="Rectangle 2">
            <a:extLst>
              <a:ext uri="{FF2B5EF4-FFF2-40B4-BE49-F238E27FC236}">
                <a16:creationId xmlns:a16="http://schemas.microsoft.com/office/drawing/2014/main" id="{FBD92714-BD45-4734-9290-1C81C0E667A8}"/>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29700" name="図 2">
            <a:extLst>
              <a:ext uri="{FF2B5EF4-FFF2-40B4-BE49-F238E27FC236}">
                <a16:creationId xmlns:a16="http://schemas.microsoft.com/office/drawing/2014/main" id="{8CB7F4B1-4A16-4432-AEFF-B94A03459A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F6F8BD45-8047-43EA-90F6-7EA9685B1362}"/>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31747" name="図 18">
            <a:extLst>
              <a:ext uri="{FF2B5EF4-FFF2-40B4-BE49-F238E27FC236}">
                <a16:creationId xmlns:a16="http://schemas.microsoft.com/office/drawing/2014/main" id="{D546C54D-DC83-432F-89A0-4E6F7642D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3">
            <a:extLst>
              <a:ext uri="{FF2B5EF4-FFF2-40B4-BE49-F238E27FC236}">
                <a16:creationId xmlns:a16="http://schemas.microsoft.com/office/drawing/2014/main" id="{6844F16C-99B2-4C60-B530-6E878F8F0009}"/>
              </a:ext>
            </a:extLst>
          </p:cNvPr>
          <p:cNvSpPr txBox="1">
            <a:spLocks noChangeArrowheads="1"/>
          </p:cNvSpPr>
          <p:nvPr/>
        </p:nvSpPr>
        <p:spPr bwMode="auto">
          <a:xfrm>
            <a:off x="0" y="539750"/>
            <a:ext cx="13004800" cy="864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20000" tIns="0" rIns="720000" bIns="0" anchor="ctr"/>
          <a:lstStyle>
            <a:lvl1pPr marL="4064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1pPr>
            <a:lvl2pPr marL="749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2pPr>
            <a:lvl3pPr marL="1193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3pPr>
            <a:lvl4pPr marL="1638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4pPr>
            <a:lvl5pPr marL="2082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5pPr>
            <a:lvl6pPr marL="25400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6pPr>
            <a:lvl7pPr marL="29972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7pPr>
            <a:lvl8pPr marL="34544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8pPr>
            <a:lvl9pPr marL="39116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9pPr>
          </a:lstStyle>
          <a:p>
            <a:pPr eaLnBrk="1" hangingPunct="1">
              <a:lnSpc>
                <a:spcPct val="150000"/>
              </a:lnSpc>
              <a:spcBef>
                <a:spcPts val="3600"/>
              </a:spcBef>
              <a:buFont typeface="Gill Sans" pitchFamily="-1" charset="0"/>
              <a:buNone/>
            </a:pP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・ワイズは北米に拡がり、世界的規模の団体に</a:t>
            </a:r>
          </a:p>
          <a:p>
            <a:pPr eaLnBrk="1" hangingPunct="1">
              <a:lnSpc>
                <a:spcPct val="150000"/>
              </a:lnSpc>
              <a:spcBef>
                <a:spcPts val="3600"/>
              </a:spcBef>
              <a:buFont typeface="Gill Sans" pitchFamily="-1" charset="0"/>
              <a:buNone/>
            </a:pP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・一党一派に偏せず正義をたえず追求する</a:t>
            </a:r>
          </a:p>
          <a:p>
            <a:pPr eaLnBrk="1" hangingPunct="1">
              <a:lnSpc>
                <a:spcPct val="150000"/>
              </a:lnSpc>
              <a:spcBef>
                <a:spcPts val="3600"/>
              </a:spcBef>
              <a:buFont typeface="Gill Sans" pitchFamily="-1" charset="0"/>
              <a:buNone/>
            </a:pP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・リーダーシップを学び健全な交友関係を作り出す</a:t>
            </a:r>
          </a:p>
          <a:p>
            <a:pPr eaLnBrk="1" hangingPunct="1">
              <a:lnSpc>
                <a:spcPct val="150000"/>
              </a:lnSpc>
              <a:spcBef>
                <a:spcPts val="3600"/>
              </a:spcBef>
              <a:buFont typeface="Gill Sans" pitchFamily="-1" charset="0"/>
              <a:buNone/>
            </a:pP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a:t>
            </a:r>
            <a:r>
              <a:rPr kumimoji="0" lang="en-US" altLang="ja-JP" sz="3600">
                <a:solidFill>
                  <a:srgbClr val="E6E6E6"/>
                </a:solidFill>
                <a:latin typeface="メイリオ" panose="020B0604030504040204" pitchFamily="50" charset="-128"/>
                <a:ea typeface="メイリオ" panose="020B0604030504040204" pitchFamily="50" charset="-128"/>
                <a:sym typeface="ヒラギノ角ゴ ProN W3" pitchFamily="-1" charset="-128"/>
              </a:rPr>
              <a:t>YMCA</a:t>
            </a: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の活動を支援する</a:t>
            </a:r>
          </a:p>
        </p:txBody>
      </p:sp>
      <p:sp>
        <p:nvSpPr>
          <p:cNvPr id="12" name="Rectangle 2">
            <a:extLst>
              <a:ext uri="{FF2B5EF4-FFF2-40B4-BE49-F238E27FC236}">
                <a16:creationId xmlns:a16="http://schemas.microsoft.com/office/drawing/2014/main" id="{B9A9B33C-DE53-4F90-9605-B82A0F24C2C0}"/>
              </a:ext>
            </a:extLst>
          </p:cNvPr>
          <p:cNvSpPr>
            <a:spLocks noGrp="1" noChangeArrowheads="1"/>
          </p:cNvSpPr>
          <p:nvPr>
            <p:ph type="title"/>
          </p:nvPr>
        </p:nvSpPr>
        <p:spPr>
          <a:xfrm>
            <a:off x="0" y="0"/>
            <a:ext cx="13004800" cy="503238"/>
          </a:xfrm>
        </p:spPr>
        <p:txBody>
          <a:bodyPr lIns="360000" tIns="0" rIns="360000" bIns="0"/>
          <a:lstStyle/>
          <a:p>
            <a:pPr algn="just" eaLnBrk="1" hangingPunct="1">
              <a:defRPr/>
            </a:pP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6.</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ワイズメンズクラブの理念</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1000"/>
                                  </p:stCondLst>
                                  <p:childTnLst>
                                    <p:set>
                                      <p:cBhvr>
                                        <p:cTn id="6" dur="1" fill="hold">
                                          <p:stCondLst>
                                            <p:cond delay="0"/>
                                          </p:stCondLst>
                                        </p:cTn>
                                        <p:tgtEl>
                                          <p:spTgt spid="31748">
                                            <p:txEl>
                                              <p:pRg st="1" end="1"/>
                                            </p:txEl>
                                          </p:spTgt>
                                        </p:tgtEl>
                                        <p:attrNameLst>
                                          <p:attrName>style.visibility</p:attrName>
                                        </p:attrNameLst>
                                      </p:cBhvr>
                                      <p:to>
                                        <p:strVal val="visible"/>
                                      </p:to>
                                    </p:set>
                                    <p:animEffect transition="in" filter="fade">
                                      <p:cBhvr>
                                        <p:cTn id="7" dur="1000"/>
                                        <p:tgtEl>
                                          <p:spTgt spid="31748">
                                            <p:txEl>
                                              <p:pRg st="1" end="1"/>
                                            </p:txEl>
                                          </p:spTgt>
                                        </p:tgtEl>
                                      </p:cBhvr>
                                    </p:animEffect>
                                    <p:anim calcmode="lin" valueType="num">
                                      <p:cBhvr>
                                        <p:cTn id="8" dur="1000" fill="hold"/>
                                        <p:tgtEl>
                                          <p:spTgt spid="3174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1748">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0"/>
                                  </p:stCondLst>
                                  <p:childTnLst>
                                    <p:set>
                                      <p:cBhvr>
                                        <p:cTn id="11" dur="1" fill="hold">
                                          <p:stCondLst>
                                            <p:cond delay="0"/>
                                          </p:stCondLst>
                                        </p:cTn>
                                        <p:tgtEl>
                                          <p:spTgt spid="31748">
                                            <p:txEl>
                                              <p:pRg st="2" end="2"/>
                                            </p:txEl>
                                          </p:spTgt>
                                        </p:tgtEl>
                                        <p:attrNameLst>
                                          <p:attrName>style.visibility</p:attrName>
                                        </p:attrNameLst>
                                      </p:cBhvr>
                                      <p:to>
                                        <p:strVal val="visible"/>
                                      </p:to>
                                    </p:set>
                                    <p:animEffect transition="in" filter="fade">
                                      <p:cBhvr>
                                        <p:cTn id="12" dur="1000"/>
                                        <p:tgtEl>
                                          <p:spTgt spid="31748">
                                            <p:txEl>
                                              <p:pRg st="2" end="2"/>
                                            </p:txEl>
                                          </p:spTgt>
                                        </p:tgtEl>
                                      </p:cBhvr>
                                    </p:animEffect>
                                    <p:anim calcmode="lin" valueType="num">
                                      <p:cBhvr>
                                        <p:cTn id="13" dur="1000" fill="hold"/>
                                        <p:tgtEl>
                                          <p:spTgt spid="31748">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1748">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3000"/>
                                  </p:stCondLst>
                                  <p:childTnLst>
                                    <p:set>
                                      <p:cBhvr>
                                        <p:cTn id="16" dur="1" fill="hold">
                                          <p:stCondLst>
                                            <p:cond delay="0"/>
                                          </p:stCondLst>
                                        </p:cTn>
                                        <p:tgtEl>
                                          <p:spTgt spid="31748">
                                            <p:txEl>
                                              <p:pRg st="3" end="3"/>
                                            </p:txEl>
                                          </p:spTgt>
                                        </p:tgtEl>
                                        <p:attrNameLst>
                                          <p:attrName>style.visibility</p:attrName>
                                        </p:attrNameLst>
                                      </p:cBhvr>
                                      <p:to>
                                        <p:strVal val="visible"/>
                                      </p:to>
                                    </p:set>
                                    <p:animEffect transition="in" filter="fade">
                                      <p:cBhvr>
                                        <p:cTn id="17" dur="1000"/>
                                        <p:tgtEl>
                                          <p:spTgt spid="31748">
                                            <p:txEl>
                                              <p:pRg st="3" end="3"/>
                                            </p:txEl>
                                          </p:spTgt>
                                        </p:tgtEl>
                                      </p:cBhvr>
                                    </p:animEffect>
                                    <p:anim calcmode="lin" valueType="num">
                                      <p:cBhvr>
                                        <p:cTn id="18" dur="1000" fill="hold"/>
                                        <p:tgtEl>
                                          <p:spTgt spid="31748">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174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029E28E-779B-4970-BC9A-0844781A2875}"/>
              </a:ext>
            </a:extLst>
          </p:cNvPr>
          <p:cNvSpPr>
            <a:spLocks noGrp="1" noChangeArrowheads="1"/>
          </p:cNvSpPr>
          <p:nvPr>
            <p:ph type="title"/>
          </p:nvPr>
        </p:nvSpPr>
        <p:spPr>
          <a:xfrm>
            <a:off x="0" y="0"/>
            <a:ext cx="13004800" cy="9753600"/>
          </a:xfrm>
        </p:spPr>
        <p:txBody>
          <a:bodyPr lIns="0" tIns="0" rIns="0" bIns="0"/>
          <a:lstStyle/>
          <a:p>
            <a:pPr eaLnBrk="1" hangingPunct="1">
              <a:defRPr/>
            </a:pPr>
            <a: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7. </a:t>
            </a:r>
            <a:b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br>
            <a: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YMCA</a:t>
            </a:r>
            <a:r>
              <a:rPr kumimoji="0"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とは？</a:t>
            </a:r>
          </a:p>
        </p:txBody>
      </p:sp>
      <p:sp>
        <p:nvSpPr>
          <p:cNvPr id="7" name="Rectangle 2">
            <a:extLst>
              <a:ext uri="{FF2B5EF4-FFF2-40B4-BE49-F238E27FC236}">
                <a16:creationId xmlns:a16="http://schemas.microsoft.com/office/drawing/2014/main" id="{A906EB66-2EFF-4665-8C19-A503F58E4EB7}"/>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33796" name="図 2">
            <a:extLst>
              <a:ext uri="{FF2B5EF4-FFF2-40B4-BE49-F238E27FC236}">
                <a16:creationId xmlns:a16="http://schemas.microsoft.com/office/drawing/2014/main" id="{656244FF-24C1-4FAF-B50B-FF1799D3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9E2F0845-D581-49AE-84B6-1B07E18F3ED2}"/>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35843" name="図 18">
            <a:extLst>
              <a:ext uri="{FF2B5EF4-FFF2-40B4-BE49-F238E27FC236}">
                <a16:creationId xmlns:a16="http://schemas.microsoft.com/office/drawing/2014/main" id="{C4A53EC9-9748-4BB3-B0E0-C72E58E64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AD5B2DE0-FBE7-4F2C-B030-40CEED7FADE9}"/>
              </a:ext>
            </a:extLst>
          </p:cNvPr>
          <p:cNvSpPr txBox="1">
            <a:spLocks noChangeArrowheads="1"/>
          </p:cNvSpPr>
          <p:nvPr/>
        </p:nvSpPr>
        <p:spPr bwMode="auto">
          <a:xfrm>
            <a:off x="0" y="539750"/>
            <a:ext cx="13004800" cy="8640763"/>
          </a:xfrm>
          <a:prstGeom prst="rect">
            <a:avLst/>
          </a:prstGeom>
          <a:noFill/>
          <a:ln>
            <a:noFill/>
          </a:ln>
        </p:spPr>
        <p:txBody>
          <a:bodyPr lIns="720000" tIns="0" rIns="720000" bIns="0" anchor="ctr"/>
          <a:lstStyle>
            <a:lvl1pPr marL="4064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1pPr>
            <a:lvl2pPr marL="749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2pPr>
            <a:lvl3pPr marL="1193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3pPr>
            <a:lvl4pPr marL="1638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4pPr>
            <a:lvl5pPr marL="2082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5pPr>
            <a:lvl6pPr marL="25400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6pPr>
            <a:lvl7pPr marL="29972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7pPr>
            <a:lvl8pPr marL="34544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8pPr>
            <a:lvl9pPr marL="39116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9pPr>
          </a:lstStyle>
          <a:p>
            <a:pPr eaLnBrk="1" hangingPunct="1">
              <a:lnSpc>
                <a:spcPct val="150000"/>
              </a:lnSpc>
              <a:spcBef>
                <a:spcPts val="3600"/>
              </a:spcBef>
              <a:buFont typeface="Gill Sans" pitchFamily="-1" charset="0"/>
              <a:buNone/>
              <a:defRPr/>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1844</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年、イギリスロンドンで誕生しました。</a:t>
            </a:r>
          </a:p>
          <a:p>
            <a:pPr marL="1080000" eaLnBrk="1" hangingPunct="1">
              <a:lnSpc>
                <a:spcPct val="200000"/>
              </a:lnSpc>
              <a:spcBef>
                <a:spcPts val="0"/>
              </a:spcBef>
              <a:buFont typeface="Gill Sans" pitchFamily="-1" charset="0"/>
              <a:buNone/>
              <a:defRPr/>
            </a:pPr>
            <a:r>
              <a:rPr kumimoji="0" lang="ja-JP" altLang="en-US"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　当時は、厳しい労働環境</a:t>
            </a:r>
          </a:p>
          <a:p>
            <a:pPr marL="1080000" eaLnBrk="1" hangingPunct="1">
              <a:lnSpc>
                <a:spcPct val="200000"/>
              </a:lnSpc>
              <a:spcBef>
                <a:spcPts val="0"/>
              </a:spcBef>
              <a:buFont typeface="Gill Sans" pitchFamily="-1" charset="0"/>
              <a:buNone/>
              <a:defRPr/>
            </a:pPr>
            <a:r>
              <a:rPr kumimoji="0" lang="ja-JP" altLang="en-US"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　若者達はすさんだ生活を余儀なくされていた</a:t>
            </a:r>
          </a:p>
          <a:p>
            <a:pPr eaLnBrk="1" hangingPunct="1">
              <a:lnSpc>
                <a:spcPct val="150000"/>
              </a:lnSpc>
              <a:spcBef>
                <a:spcPts val="3600"/>
              </a:spcBef>
              <a:buFont typeface="Gill Sans" pitchFamily="-1" charset="0"/>
              <a:buNone/>
              <a:defRPr/>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YMCA</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は、キリスト教の教えをよりどころとして、青少年のための育成活動を目的として世界に拡がっています。</a:t>
            </a:r>
          </a:p>
        </p:txBody>
      </p:sp>
      <p:sp>
        <p:nvSpPr>
          <p:cNvPr id="12" name="Rectangle 2">
            <a:extLst>
              <a:ext uri="{FF2B5EF4-FFF2-40B4-BE49-F238E27FC236}">
                <a16:creationId xmlns:a16="http://schemas.microsoft.com/office/drawing/2014/main" id="{FB253721-B3B6-4465-965A-E2CC2F788428}"/>
              </a:ext>
            </a:extLst>
          </p:cNvPr>
          <p:cNvSpPr>
            <a:spLocks noGrp="1" noChangeArrowheads="1"/>
          </p:cNvSpPr>
          <p:nvPr>
            <p:ph type="title"/>
          </p:nvPr>
        </p:nvSpPr>
        <p:spPr>
          <a:xfrm>
            <a:off x="0" y="0"/>
            <a:ext cx="13004800" cy="503238"/>
          </a:xfrm>
        </p:spPr>
        <p:txBody>
          <a:bodyPr lIns="360000" tIns="0" rIns="360000" bIns="0"/>
          <a:lstStyle/>
          <a:p>
            <a:pPr algn="just" eaLnBrk="1" hangingPunct="1">
              <a:defRPr/>
            </a:pP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7. YMCA</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とは？</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100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1000"/>
                                        <p:tgtEl>
                                          <p:spTgt spid="10">
                                            <p:txEl>
                                              <p:pRg st="1" end="1"/>
                                            </p:txEl>
                                          </p:spTgt>
                                        </p:tgtEl>
                                      </p:cBhvr>
                                    </p:animEffect>
                                    <p:anim calcmode="lin" valueType="num">
                                      <p:cBhvr>
                                        <p:cTn id="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1000"/>
                                        <p:tgtEl>
                                          <p:spTgt spid="10">
                                            <p:txEl>
                                              <p:pRg st="2" end="2"/>
                                            </p:txEl>
                                          </p:spTgt>
                                        </p:tgtEl>
                                      </p:cBhvr>
                                    </p:animEffect>
                                    <p:anim calcmode="lin" valueType="num">
                                      <p:cBhvr>
                                        <p:cTn id="13"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1000"/>
                                        <p:tgtEl>
                                          <p:spTgt spid="10">
                                            <p:txEl>
                                              <p:pRg st="3" end="3"/>
                                            </p:txEl>
                                          </p:spTgt>
                                        </p:tgtEl>
                                      </p:cBhvr>
                                    </p:animEffect>
                                    <p:anim calcmode="lin" valueType="num">
                                      <p:cBhvr>
                                        <p:cTn id="18"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A7F9857-5ABA-45E3-8678-F946DC2F4836}"/>
              </a:ext>
            </a:extLst>
          </p:cNvPr>
          <p:cNvSpPr>
            <a:spLocks noGrp="1" noChangeArrowheads="1"/>
          </p:cNvSpPr>
          <p:nvPr>
            <p:ph type="title"/>
          </p:nvPr>
        </p:nvSpPr>
        <p:spPr>
          <a:xfrm>
            <a:off x="0" y="0"/>
            <a:ext cx="13004800" cy="9753600"/>
          </a:xfrm>
        </p:spPr>
        <p:txBody>
          <a:bodyPr lIns="0" tIns="0" rIns="0" bIns="0"/>
          <a:lstStyle/>
          <a:p>
            <a:pPr eaLnBrk="1" hangingPunct="1">
              <a:defRPr/>
            </a:pPr>
            <a: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8.</a:t>
            </a:r>
            <a:b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br>
            <a:r>
              <a:rPr kumimoji="0"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現在の</a:t>
            </a:r>
            <a: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YMCA</a:t>
            </a:r>
            <a:endParaRPr kumimoji="0"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endParaRPr>
          </a:p>
        </p:txBody>
      </p:sp>
      <p:sp>
        <p:nvSpPr>
          <p:cNvPr id="7" name="Rectangle 2">
            <a:extLst>
              <a:ext uri="{FF2B5EF4-FFF2-40B4-BE49-F238E27FC236}">
                <a16:creationId xmlns:a16="http://schemas.microsoft.com/office/drawing/2014/main" id="{74137164-1256-4370-84EF-F0FA5F770FB3}"/>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37892" name="図 2">
            <a:extLst>
              <a:ext uri="{FF2B5EF4-FFF2-40B4-BE49-F238E27FC236}">
                <a16:creationId xmlns:a16="http://schemas.microsoft.com/office/drawing/2014/main" id="{34E2A84E-2B17-443E-9043-160F2E3967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32052AC0-3FF4-4AB4-8F32-1A33E06189AF}"/>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39939" name="図 18">
            <a:extLst>
              <a:ext uri="{FF2B5EF4-FFF2-40B4-BE49-F238E27FC236}">
                <a16:creationId xmlns:a16="http://schemas.microsoft.com/office/drawing/2014/main" id="{D2EAAB21-FCE4-4B05-BB02-88D170B29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3">
            <a:extLst>
              <a:ext uri="{FF2B5EF4-FFF2-40B4-BE49-F238E27FC236}">
                <a16:creationId xmlns:a16="http://schemas.microsoft.com/office/drawing/2014/main" id="{BB553319-4072-4FB1-B4F7-6850469F4EC4}"/>
              </a:ext>
            </a:extLst>
          </p:cNvPr>
          <p:cNvSpPr txBox="1">
            <a:spLocks noChangeArrowheads="1"/>
          </p:cNvSpPr>
          <p:nvPr/>
        </p:nvSpPr>
        <p:spPr bwMode="auto">
          <a:xfrm>
            <a:off x="0" y="539750"/>
            <a:ext cx="13004800" cy="864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20000" tIns="0" rIns="720000" bIns="0" anchor="ctr"/>
          <a:lstStyle>
            <a:lvl1pPr>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1pPr>
            <a:lvl2pPr marL="749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2pPr>
            <a:lvl3pPr marL="1193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3pPr>
            <a:lvl4pPr marL="1638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4pPr>
            <a:lvl5pPr marL="2082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5pPr>
            <a:lvl6pPr marL="25400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6pPr>
            <a:lvl7pPr marL="29972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7pPr>
            <a:lvl8pPr marL="34544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8pPr>
            <a:lvl9pPr marL="39116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9pPr>
          </a:lstStyle>
          <a:p>
            <a:pPr eaLnBrk="1" hangingPunct="1">
              <a:lnSpc>
                <a:spcPct val="150000"/>
              </a:lnSpc>
              <a:spcBef>
                <a:spcPts val="3600"/>
              </a:spcBef>
              <a:buFont typeface="Gill Sans" pitchFamily="-1" charset="0"/>
              <a:buNone/>
            </a:pPr>
            <a:r>
              <a:rPr kumimoji="0" lang="en-US" altLang="ja-JP" sz="3600">
                <a:solidFill>
                  <a:srgbClr val="E6E6E6"/>
                </a:solidFill>
                <a:latin typeface="メイリオ" panose="020B0604030504040204" pitchFamily="50" charset="-128"/>
                <a:ea typeface="メイリオ" panose="020B0604030504040204" pitchFamily="50" charset="-128"/>
                <a:sym typeface="ヒラギノ角ゴ ProN W3" pitchFamily="-1" charset="-128"/>
              </a:rPr>
              <a:t>YMCA</a:t>
            </a: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は、現在</a:t>
            </a:r>
            <a:r>
              <a:rPr kumimoji="0" lang="en-US" altLang="ja-JP" sz="3600">
                <a:solidFill>
                  <a:srgbClr val="E6E6E6"/>
                </a:solidFill>
                <a:latin typeface="メイリオ" panose="020B0604030504040204" pitchFamily="50" charset="-128"/>
                <a:ea typeface="メイリオ" panose="020B0604030504040204" pitchFamily="50" charset="-128"/>
                <a:sym typeface="ヒラギノ角ゴ ProN W3" pitchFamily="-1" charset="-128"/>
              </a:rPr>
              <a:t>120</a:t>
            </a: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以上の国々で活動がなされていて、教育・スポーツ・福祉・文化などの分野で事業展開する非営利公益団体です。</a:t>
            </a:r>
          </a:p>
          <a:p>
            <a:pPr eaLnBrk="1" hangingPunct="1">
              <a:lnSpc>
                <a:spcPct val="150000"/>
              </a:lnSpc>
              <a:spcBef>
                <a:spcPts val="3600"/>
              </a:spcBef>
              <a:buFont typeface="Gill Sans" pitchFamily="-1" charset="0"/>
              <a:buNone/>
            </a:pP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3600">
                <a:solidFill>
                  <a:srgbClr val="E6E6E6"/>
                </a:solidFill>
                <a:latin typeface="メイリオ" panose="020B0604030504040204" pitchFamily="50" charset="-128"/>
                <a:ea typeface="メイリオ" panose="020B0604030504040204" pitchFamily="50" charset="-128"/>
                <a:sym typeface="ヒラギノ角ゴ ProN W3" pitchFamily="-1" charset="-128"/>
              </a:rPr>
              <a:t>YMCA</a:t>
            </a: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は</a:t>
            </a:r>
            <a:r>
              <a:rPr kumimoji="0" lang="en-US" altLang="ja-JP" sz="3600">
                <a:solidFill>
                  <a:srgbClr val="E6E6E6"/>
                </a:solidFill>
                <a:latin typeface="メイリオ" panose="020B0604030504040204" pitchFamily="50" charset="-128"/>
                <a:ea typeface="メイリオ" panose="020B0604030504040204" pitchFamily="50" charset="-128"/>
                <a:sym typeface="ヒラギノ角ゴ ProN W3" pitchFamily="-1" charset="-128"/>
              </a:rPr>
              <a:t>100</a:t>
            </a: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年を超える歴史をもち、公益財団法人の認可を受けました。</a:t>
            </a:r>
          </a:p>
        </p:txBody>
      </p:sp>
      <p:sp>
        <p:nvSpPr>
          <p:cNvPr id="12" name="Rectangle 2">
            <a:extLst>
              <a:ext uri="{FF2B5EF4-FFF2-40B4-BE49-F238E27FC236}">
                <a16:creationId xmlns:a16="http://schemas.microsoft.com/office/drawing/2014/main" id="{3E04DD76-C70B-4839-957D-B5AD2D7FD335}"/>
              </a:ext>
            </a:extLst>
          </p:cNvPr>
          <p:cNvSpPr>
            <a:spLocks noGrp="1" noChangeArrowheads="1"/>
          </p:cNvSpPr>
          <p:nvPr>
            <p:ph type="title"/>
          </p:nvPr>
        </p:nvSpPr>
        <p:spPr>
          <a:xfrm>
            <a:off x="0" y="0"/>
            <a:ext cx="13004800" cy="503238"/>
          </a:xfrm>
        </p:spPr>
        <p:txBody>
          <a:bodyPr lIns="360000" tIns="0" rIns="360000" bIns="0"/>
          <a:lstStyle/>
          <a:p>
            <a:pPr algn="just" eaLnBrk="1" hangingPunct="1">
              <a:defRPr/>
            </a:pP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8.</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現在の</a:t>
            </a: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YMCA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1000"/>
                                  </p:stCondLst>
                                  <p:childTnLst>
                                    <p:set>
                                      <p:cBhvr>
                                        <p:cTn id="6" dur="1" fill="hold">
                                          <p:stCondLst>
                                            <p:cond delay="0"/>
                                          </p:stCondLst>
                                        </p:cTn>
                                        <p:tgtEl>
                                          <p:spTgt spid="39940">
                                            <p:txEl>
                                              <p:pRg st="1" end="1"/>
                                            </p:txEl>
                                          </p:spTgt>
                                        </p:tgtEl>
                                        <p:attrNameLst>
                                          <p:attrName>style.visibility</p:attrName>
                                        </p:attrNameLst>
                                      </p:cBhvr>
                                      <p:to>
                                        <p:strVal val="visible"/>
                                      </p:to>
                                    </p:set>
                                    <p:animEffect transition="in" filter="fade">
                                      <p:cBhvr>
                                        <p:cTn id="7" dur="1000"/>
                                        <p:tgtEl>
                                          <p:spTgt spid="39940">
                                            <p:txEl>
                                              <p:pRg st="1" end="1"/>
                                            </p:txEl>
                                          </p:spTgt>
                                        </p:tgtEl>
                                      </p:cBhvr>
                                    </p:animEffect>
                                    <p:anim calcmode="lin" valueType="num">
                                      <p:cBhvr>
                                        <p:cTn id="8" dur="1000" fill="hold"/>
                                        <p:tgtEl>
                                          <p:spTgt spid="3994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994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8EF677A-6E4E-41EB-A269-4F52189B7A88}"/>
              </a:ext>
            </a:extLst>
          </p:cNvPr>
          <p:cNvSpPr>
            <a:spLocks noGrp="1" noChangeArrowheads="1"/>
          </p:cNvSpPr>
          <p:nvPr>
            <p:ph type="title"/>
          </p:nvPr>
        </p:nvSpPr>
        <p:spPr>
          <a:xfrm>
            <a:off x="0" y="0"/>
            <a:ext cx="13004800" cy="9753600"/>
          </a:xfrm>
        </p:spPr>
        <p:txBody>
          <a:bodyPr lIns="0" tIns="0" rIns="0" bIns="0"/>
          <a:lstStyle/>
          <a:p>
            <a:pPr eaLnBrk="1" hangingPunct="1">
              <a:defRPr/>
            </a:pPr>
            <a: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9.</a:t>
            </a:r>
            <a:b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br>
            <a:r>
              <a:rPr kumimoji="0"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日本の</a:t>
            </a:r>
            <a: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YMCA</a:t>
            </a:r>
            <a:r>
              <a:rPr kumimoji="0"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の活動内容</a:t>
            </a:r>
          </a:p>
        </p:txBody>
      </p:sp>
      <p:sp>
        <p:nvSpPr>
          <p:cNvPr id="7" name="Rectangle 2">
            <a:extLst>
              <a:ext uri="{FF2B5EF4-FFF2-40B4-BE49-F238E27FC236}">
                <a16:creationId xmlns:a16="http://schemas.microsoft.com/office/drawing/2014/main" id="{D646CC12-6962-49DA-8497-52BB373E1981}"/>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41988" name="図 2">
            <a:extLst>
              <a:ext uri="{FF2B5EF4-FFF2-40B4-BE49-F238E27FC236}">
                <a16:creationId xmlns:a16="http://schemas.microsoft.com/office/drawing/2014/main" id="{8CA67EEF-8928-4C35-9214-6E038ACCD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E7AEB461-D625-47A6-8EDB-F046029B6219}"/>
              </a:ext>
            </a:extLst>
          </p:cNvPr>
          <p:cNvSpPr>
            <a:spLocks noGrp="1" noChangeArrowheads="1"/>
          </p:cNvSpPr>
          <p:nvPr>
            <p:ph type="title"/>
          </p:nvPr>
        </p:nvSpPr>
        <p:spPr>
          <a:xfrm>
            <a:off x="0" y="0"/>
            <a:ext cx="13004800" cy="9753600"/>
          </a:xfrm>
          <a:ln>
            <a:solidFill>
              <a:schemeClr val="accent1"/>
            </a:solidFill>
          </a:ln>
        </p:spPr>
        <p:txBody>
          <a:bodyPr lIns="0" tIns="0" rIns="0" bIns="0"/>
          <a:lstStyle/>
          <a:p>
            <a:pPr eaLnBrk="1" hangingPunct="1">
              <a:defRPr/>
            </a:pPr>
            <a: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1.</a:t>
            </a:r>
            <a:b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br>
            <a:r>
              <a:rPr kumimoji="0"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ワイズメンズクラブとは</a:t>
            </a:r>
          </a:p>
        </p:txBody>
      </p:sp>
      <p:sp>
        <p:nvSpPr>
          <p:cNvPr id="7" name="Rectangle 2">
            <a:extLst>
              <a:ext uri="{FF2B5EF4-FFF2-40B4-BE49-F238E27FC236}">
                <a16:creationId xmlns:a16="http://schemas.microsoft.com/office/drawing/2014/main" id="{CADAA55D-3C59-42A6-AE1C-ADBFB4137FC9}"/>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7172" name="図 2">
            <a:extLst>
              <a:ext uri="{FF2B5EF4-FFF2-40B4-BE49-F238E27FC236}">
                <a16:creationId xmlns:a16="http://schemas.microsoft.com/office/drawing/2014/main" id="{17C3BBD3-CB97-419F-B105-F7B9E8196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7FEC1C94-A1DB-4BBD-B1AA-8783435106F1}"/>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44035" name="図 18">
            <a:extLst>
              <a:ext uri="{FF2B5EF4-FFF2-40B4-BE49-F238E27FC236}">
                <a16:creationId xmlns:a16="http://schemas.microsoft.com/office/drawing/2014/main" id="{2FB6F097-082F-4510-8BFC-B16B7DECD5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B7212FE5-871E-4CA7-A9A9-77EC9A2CB207}"/>
              </a:ext>
            </a:extLst>
          </p:cNvPr>
          <p:cNvSpPr txBox="1">
            <a:spLocks noChangeArrowheads="1"/>
          </p:cNvSpPr>
          <p:nvPr/>
        </p:nvSpPr>
        <p:spPr bwMode="auto">
          <a:xfrm>
            <a:off x="0" y="539750"/>
            <a:ext cx="13004800" cy="8640763"/>
          </a:xfrm>
          <a:prstGeom prst="rect">
            <a:avLst/>
          </a:prstGeom>
          <a:noFill/>
          <a:ln>
            <a:noFill/>
          </a:ln>
        </p:spPr>
        <p:txBody>
          <a:bodyPr lIns="720000" tIns="0" rIns="720000" bIns="0" anchor="ctr"/>
          <a:lstStyle>
            <a:lvl1pPr marL="4064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1pPr>
            <a:lvl2pPr marL="749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2pPr>
            <a:lvl3pPr marL="1193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3pPr>
            <a:lvl4pPr marL="1638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4pPr>
            <a:lvl5pPr marL="2082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5pPr>
            <a:lvl6pPr marL="25400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6pPr>
            <a:lvl7pPr marL="29972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7pPr>
            <a:lvl8pPr marL="34544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8pPr>
            <a:lvl9pPr marL="39116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9pPr>
          </a:lstStyle>
          <a:p>
            <a:pPr eaLnBrk="1" hangingPunct="1">
              <a:lnSpc>
                <a:spcPct val="150000"/>
              </a:lnSpc>
              <a:spcBef>
                <a:spcPts val="3600"/>
              </a:spcBef>
              <a:buFont typeface="Gill Sans" pitchFamily="-1" charset="0"/>
              <a:buNone/>
              <a:defRPr/>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・日本には</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31</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の</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YMCA</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があります。</a:t>
            </a:r>
          </a:p>
          <a:p>
            <a:pPr eaLnBrk="1" hangingPunct="1">
              <a:lnSpc>
                <a:spcPct val="150000"/>
              </a:lnSpc>
              <a:spcBef>
                <a:spcPts val="3600"/>
              </a:spcBef>
              <a:buFont typeface="Gill Sans" pitchFamily="-1" charset="0"/>
              <a:buNone/>
              <a:defRPr/>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・青少年育成活動を柱として、</a:t>
            </a:r>
          </a:p>
          <a:p>
            <a:pPr marL="1080000" eaLnBrk="1" hangingPunct="1">
              <a:lnSpc>
                <a:spcPct val="150000"/>
              </a:lnSpc>
              <a:spcBef>
                <a:spcPts val="0"/>
              </a:spcBef>
              <a:buFont typeface="Gill Sans" pitchFamily="-1" charset="0"/>
              <a:buNone/>
              <a:defRPr/>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①ボランティア活動</a:t>
            </a:r>
          </a:p>
          <a:p>
            <a:pPr marL="1080000" eaLnBrk="1" hangingPunct="1">
              <a:lnSpc>
                <a:spcPct val="150000"/>
              </a:lnSpc>
              <a:spcBef>
                <a:spcPts val="0"/>
              </a:spcBef>
              <a:buFont typeface="Gill Sans" pitchFamily="-1" charset="0"/>
              <a:buNone/>
              <a:defRPr/>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②生涯学習</a:t>
            </a:r>
          </a:p>
          <a:p>
            <a:pPr marL="1080000" eaLnBrk="1" hangingPunct="1">
              <a:lnSpc>
                <a:spcPct val="150000"/>
              </a:lnSpc>
              <a:spcBef>
                <a:spcPts val="0"/>
              </a:spcBef>
              <a:buFont typeface="Gill Sans" pitchFamily="-1" charset="0"/>
              <a:buNone/>
              <a:defRPr/>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③語学教育</a:t>
            </a:r>
          </a:p>
          <a:p>
            <a:pPr marL="1080000" eaLnBrk="1" hangingPunct="1">
              <a:lnSpc>
                <a:spcPct val="150000"/>
              </a:lnSpc>
              <a:spcBef>
                <a:spcPts val="0"/>
              </a:spcBef>
              <a:buFont typeface="Gill Sans" pitchFamily="-1" charset="0"/>
              <a:buNone/>
              <a:defRPr/>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④野外活動</a:t>
            </a:r>
          </a:p>
          <a:p>
            <a:pPr marL="720000" eaLnBrk="1" hangingPunct="1">
              <a:lnSpc>
                <a:spcPct val="150000"/>
              </a:lnSpc>
              <a:spcBef>
                <a:spcPts val="0"/>
              </a:spcBef>
              <a:buFont typeface="Gill Sans" pitchFamily="-1" charset="0"/>
              <a:buNone/>
              <a:defRPr/>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などを、行なっています。</a:t>
            </a:r>
          </a:p>
        </p:txBody>
      </p:sp>
      <p:sp>
        <p:nvSpPr>
          <p:cNvPr id="12" name="Rectangle 2">
            <a:extLst>
              <a:ext uri="{FF2B5EF4-FFF2-40B4-BE49-F238E27FC236}">
                <a16:creationId xmlns:a16="http://schemas.microsoft.com/office/drawing/2014/main" id="{6A533275-E59F-4665-9765-52A592E0071E}"/>
              </a:ext>
            </a:extLst>
          </p:cNvPr>
          <p:cNvSpPr>
            <a:spLocks noGrp="1" noChangeArrowheads="1"/>
          </p:cNvSpPr>
          <p:nvPr>
            <p:ph type="title"/>
          </p:nvPr>
        </p:nvSpPr>
        <p:spPr>
          <a:xfrm>
            <a:off x="0" y="0"/>
            <a:ext cx="13004800" cy="503238"/>
          </a:xfrm>
        </p:spPr>
        <p:txBody>
          <a:bodyPr lIns="360000" tIns="0" rIns="360000" bIns="0"/>
          <a:lstStyle/>
          <a:p>
            <a:pPr algn="just" eaLnBrk="1" hangingPunct="1">
              <a:defRPr/>
            </a:pP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9.</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日本の</a:t>
            </a: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YMCA</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の活動内容</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100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1000"/>
                                        <p:tgtEl>
                                          <p:spTgt spid="10">
                                            <p:txEl>
                                              <p:pRg st="1" end="1"/>
                                            </p:txEl>
                                          </p:spTgt>
                                        </p:tgtEl>
                                      </p:cBhvr>
                                    </p:animEffect>
                                    <p:anim calcmode="lin" valueType="num">
                                      <p:cBhvr>
                                        <p:cTn id="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200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1000"/>
                                        <p:tgtEl>
                                          <p:spTgt spid="10">
                                            <p:txEl>
                                              <p:pRg st="2" end="2"/>
                                            </p:txEl>
                                          </p:spTgt>
                                        </p:tgtEl>
                                      </p:cBhvr>
                                    </p:animEffect>
                                    <p:anim calcmode="lin" valueType="num">
                                      <p:cBhvr>
                                        <p:cTn id="13"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300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1000"/>
                                        <p:tgtEl>
                                          <p:spTgt spid="10">
                                            <p:txEl>
                                              <p:pRg st="3" end="3"/>
                                            </p:txEl>
                                          </p:spTgt>
                                        </p:tgtEl>
                                      </p:cBhvr>
                                    </p:animEffect>
                                    <p:anim calcmode="lin" valueType="num">
                                      <p:cBhvr>
                                        <p:cTn id="18"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3" end="3"/>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400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1000"/>
                                        <p:tgtEl>
                                          <p:spTgt spid="10">
                                            <p:txEl>
                                              <p:pRg st="4" end="4"/>
                                            </p:txEl>
                                          </p:spTgt>
                                        </p:tgtEl>
                                      </p:cBhvr>
                                    </p:animEffect>
                                    <p:anim calcmode="lin" valueType="num">
                                      <p:cBhvr>
                                        <p:cTn id="23"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10">
                                            <p:txEl>
                                              <p:pRg st="4" end="4"/>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500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1000"/>
                                        <p:tgtEl>
                                          <p:spTgt spid="10">
                                            <p:txEl>
                                              <p:pRg st="5" end="5"/>
                                            </p:txEl>
                                          </p:spTgt>
                                        </p:tgtEl>
                                      </p:cBhvr>
                                    </p:animEffect>
                                    <p:anim calcmode="lin" valueType="num">
                                      <p:cBhvr>
                                        <p:cTn id="28"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10">
                                            <p:txEl>
                                              <p:pRg st="5" end="5"/>
                                            </p:txEl>
                                          </p:spTgt>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600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fade">
                                      <p:cBhvr>
                                        <p:cTn id="32" dur="1000"/>
                                        <p:tgtEl>
                                          <p:spTgt spid="10">
                                            <p:txEl>
                                              <p:pRg st="6" end="6"/>
                                            </p:txEl>
                                          </p:spTgt>
                                        </p:tgtEl>
                                      </p:cBhvr>
                                    </p:animEffect>
                                    <p:anim calcmode="lin" valueType="num">
                                      <p:cBhvr>
                                        <p:cTn id="33"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swimming-M">
            <a:extLst>
              <a:ext uri="{FF2B5EF4-FFF2-40B4-BE49-F238E27FC236}">
                <a16:creationId xmlns:a16="http://schemas.microsoft.com/office/drawing/2014/main" id="{8FBBD0C5-A830-445C-88AC-1D8A3FF02A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725" y="555625"/>
            <a:ext cx="3960813"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5" descr="stay_training_s">
            <a:extLst>
              <a:ext uri="{FF2B5EF4-FFF2-40B4-BE49-F238E27FC236}">
                <a16:creationId xmlns:a16="http://schemas.microsoft.com/office/drawing/2014/main" id="{30BD447F-D8DD-4A91-8F63-F6EA2A6EF9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03" t="1718" r="7500" b="7500"/>
          <a:stretch>
            <a:fillRect/>
          </a:stretch>
        </p:blipFill>
        <p:spPr bwMode="auto">
          <a:xfrm>
            <a:off x="8015288" y="6113463"/>
            <a:ext cx="395922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6" descr="photo">
            <a:extLst>
              <a:ext uri="{FF2B5EF4-FFF2-40B4-BE49-F238E27FC236}">
                <a16:creationId xmlns:a16="http://schemas.microsoft.com/office/drawing/2014/main" id="{5AFE2AF8-A642-41E8-9AB0-26B88BCC7A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1725" y="6164263"/>
            <a:ext cx="3960813"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7" descr="character development">
            <a:extLst>
              <a:ext uri="{FF2B5EF4-FFF2-40B4-BE49-F238E27FC236}">
                <a16:creationId xmlns:a16="http://schemas.microsoft.com/office/drawing/2014/main" id="{003DD4FC-0490-497E-9051-14FB30D891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3200" y="3429000"/>
            <a:ext cx="25479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8" descr="caring">
            <a:extLst>
              <a:ext uri="{FF2B5EF4-FFF2-40B4-BE49-F238E27FC236}">
                <a16:creationId xmlns:a16="http://schemas.microsoft.com/office/drawing/2014/main" id="{4C501F00-94FC-4537-B6E3-C230D5B0BD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3200" y="9144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9" descr="responsibility">
            <a:extLst>
              <a:ext uri="{FF2B5EF4-FFF2-40B4-BE49-F238E27FC236}">
                <a16:creationId xmlns:a16="http://schemas.microsoft.com/office/drawing/2014/main" id="{FBEB1906-6A4B-40A8-8DEF-917F11549A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83200" y="59436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10" descr="respect">
            <a:extLst>
              <a:ext uri="{FF2B5EF4-FFF2-40B4-BE49-F238E27FC236}">
                <a16:creationId xmlns:a16="http://schemas.microsoft.com/office/drawing/2014/main" id="{2EF6731D-8722-4054-8C2C-9EA2E6438A2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68600" y="34290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11" descr="honesty">
            <a:extLst>
              <a:ext uri="{FF2B5EF4-FFF2-40B4-BE49-F238E27FC236}">
                <a16:creationId xmlns:a16="http://schemas.microsoft.com/office/drawing/2014/main" id="{731AFCC5-43F2-4C9C-A5F4-51DA635E51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97800" y="34290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4" descr="P3270029">
            <a:extLst>
              <a:ext uri="{FF2B5EF4-FFF2-40B4-BE49-F238E27FC236}">
                <a16:creationId xmlns:a16="http://schemas.microsoft.com/office/drawing/2014/main" id="{45DE51F1-D462-4A91-9EE1-049F2B735FA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15288" y="555625"/>
            <a:ext cx="395922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a16="http://schemas.microsoft.com/office/drawing/2014/main" id="{86BF31B8-E9CE-41DD-BB0D-E1BC40BC2006}"/>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46092" name="図 11">
            <a:extLst>
              <a:ext uri="{FF2B5EF4-FFF2-40B4-BE49-F238E27FC236}">
                <a16:creationId xmlns:a16="http://schemas.microsoft.com/office/drawing/2014/main" id="{B8BF3988-83D2-44A7-BE46-BDFDB733AFA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a:extLst>
              <a:ext uri="{FF2B5EF4-FFF2-40B4-BE49-F238E27FC236}">
                <a16:creationId xmlns:a16="http://schemas.microsoft.com/office/drawing/2014/main" id="{3C844578-33C2-42D7-B3E2-F60118C50174}"/>
              </a:ext>
            </a:extLst>
          </p:cNvPr>
          <p:cNvSpPr>
            <a:spLocks noGrp="1" noChangeArrowheads="1"/>
          </p:cNvSpPr>
          <p:nvPr>
            <p:ph type="title"/>
          </p:nvPr>
        </p:nvSpPr>
        <p:spPr>
          <a:xfrm>
            <a:off x="0" y="0"/>
            <a:ext cx="13004800" cy="503238"/>
          </a:xfrm>
        </p:spPr>
        <p:txBody>
          <a:bodyPr lIns="360000" tIns="0" rIns="360000" bIns="0"/>
          <a:lstStyle/>
          <a:p>
            <a:pPr algn="just" eaLnBrk="1" hangingPunct="1">
              <a:defRPr/>
            </a:pP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9.</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日本の</a:t>
            </a: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YMCA</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の活動内容</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1000"/>
                                  </p:stCondLst>
                                  <p:childTnLst>
                                    <p:set>
                                      <p:cBhvr>
                                        <p:cTn id="6" dur="1" fill="hold">
                                          <p:stCondLst>
                                            <p:cond delay="0"/>
                                          </p:stCondLst>
                                        </p:cTn>
                                        <p:tgtEl>
                                          <p:spTgt spid="46086"/>
                                        </p:tgtEl>
                                        <p:attrNameLst>
                                          <p:attrName>style.visibility</p:attrName>
                                        </p:attrNameLst>
                                      </p:cBhvr>
                                      <p:to>
                                        <p:strVal val="visible"/>
                                      </p:to>
                                    </p:set>
                                    <p:animEffect transition="in" filter="fade">
                                      <p:cBhvr>
                                        <p:cTn id="7" dur="1000"/>
                                        <p:tgtEl>
                                          <p:spTgt spid="46086"/>
                                        </p:tgtEl>
                                      </p:cBhvr>
                                    </p:animEffect>
                                    <p:anim calcmode="lin" valueType="num">
                                      <p:cBhvr>
                                        <p:cTn id="8" dur="1000" fill="hold"/>
                                        <p:tgtEl>
                                          <p:spTgt spid="46086"/>
                                        </p:tgtEl>
                                        <p:attrNameLst>
                                          <p:attrName>ppt_x</p:attrName>
                                        </p:attrNameLst>
                                      </p:cBhvr>
                                      <p:tavLst>
                                        <p:tav tm="0">
                                          <p:val>
                                            <p:strVal val="#ppt_x"/>
                                          </p:val>
                                        </p:tav>
                                        <p:tav tm="100000">
                                          <p:val>
                                            <p:strVal val="#ppt_x"/>
                                          </p:val>
                                        </p:tav>
                                      </p:tavLst>
                                    </p:anim>
                                    <p:anim calcmode="lin" valueType="num">
                                      <p:cBhvr>
                                        <p:cTn id="9" dur="1000" fill="hold"/>
                                        <p:tgtEl>
                                          <p:spTgt spid="4608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2000"/>
                                  </p:stCondLst>
                                  <p:childTnLst>
                                    <p:set>
                                      <p:cBhvr>
                                        <p:cTn id="11" dur="1" fill="hold">
                                          <p:stCondLst>
                                            <p:cond delay="0"/>
                                          </p:stCondLst>
                                        </p:cTn>
                                        <p:tgtEl>
                                          <p:spTgt spid="46088"/>
                                        </p:tgtEl>
                                        <p:attrNameLst>
                                          <p:attrName>style.visibility</p:attrName>
                                        </p:attrNameLst>
                                      </p:cBhvr>
                                      <p:to>
                                        <p:strVal val="visible"/>
                                      </p:to>
                                    </p:set>
                                    <p:animEffect transition="in" filter="fade">
                                      <p:cBhvr>
                                        <p:cTn id="12" dur="1000"/>
                                        <p:tgtEl>
                                          <p:spTgt spid="46088"/>
                                        </p:tgtEl>
                                      </p:cBhvr>
                                    </p:animEffect>
                                    <p:anim calcmode="lin" valueType="num">
                                      <p:cBhvr>
                                        <p:cTn id="13" dur="1000" fill="hold"/>
                                        <p:tgtEl>
                                          <p:spTgt spid="46088"/>
                                        </p:tgtEl>
                                        <p:attrNameLst>
                                          <p:attrName>ppt_x</p:attrName>
                                        </p:attrNameLst>
                                      </p:cBhvr>
                                      <p:tavLst>
                                        <p:tav tm="0">
                                          <p:val>
                                            <p:strVal val="#ppt_x"/>
                                          </p:val>
                                        </p:tav>
                                        <p:tav tm="100000">
                                          <p:val>
                                            <p:strVal val="#ppt_x"/>
                                          </p:val>
                                        </p:tav>
                                      </p:tavLst>
                                    </p:anim>
                                    <p:anim calcmode="lin" valueType="num">
                                      <p:cBhvr>
                                        <p:cTn id="14" dur="1000" fill="hold"/>
                                        <p:tgtEl>
                                          <p:spTgt spid="4608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3000"/>
                                  </p:stCondLst>
                                  <p:childTnLst>
                                    <p:set>
                                      <p:cBhvr>
                                        <p:cTn id="16" dur="1" fill="hold">
                                          <p:stCondLst>
                                            <p:cond delay="0"/>
                                          </p:stCondLst>
                                        </p:cTn>
                                        <p:tgtEl>
                                          <p:spTgt spid="46089"/>
                                        </p:tgtEl>
                                        <p:attrNameLst>
                                          <p:attrName>style.visibility</p:attrName>
                                        </p:attrNameLst>
                                      </p:cBhvr>
                                      <p:to>
                                        <p:strVal val="visible"/>
                                      </p:to>
                                    </p:set>
                                    <p:animEffect transition="in" filter="fade">
                                      <p:cBhvr>
                                        <p:cTn id="17" dur="1000"/>
                                        <p:tgtEl>
                                          <p:spTgt spid="46089"/>
                                        </p:tgtEl>
                                      </p:cBhvr>
                                    </p:animEffect>
                                    <p:anim calcmode="lin" valueType="num">
                                      <p:cBhvr>
                                        <p:cTn id="18" dur="1000" fill="hold"/>
                                        <p:tgtEl>
                                          <p:spTgt spid="46089"/>
                                        </p:tgtEl>
                                        <p:attrNameLst>
                                          <p:attrName>ppt_x</p:attrName>
                                        </p:attrNameLst>
                                      </p:cBhvr>
                                      <p:tavLst>
                                        <p:tav tm="0">
                                          <p:val>
                                            <p:strVal val="#ppt_x"/>
                                          </p:val>
                                        </p:tav>
                                        <p:tav tm="100000">
                                          <p:val>
                                            <p:strVal val="#ppt_x"/>
                                          </p:val>
                                        </p:tav>
                                      </p:tavLst>
                                    </p:anim>
                                    <p:anim calcmode="lin" valueType="num">
                                      <p:cBhvr>
                                        <p:cTn id="19" dur="1000" fill="hold"/>
                                        <p:tgtEl>
                                          <p:spTgt spid="4608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4000"/>
                                  </p:stCondLst>
                                  <p:childTnLst>
                                    <p:set>
                                      <p:cBhvr>
                                        <p:cTn id="21" dur="1" fill="hold">
                                          <p:stCondLst>
                                            <p:cond delay="0"/>
                                          </p:stCondLst>
                                        </p:cTn>
                                        <p:tgtEl>
                                          <p:spTgt spid="46087"/>
                                        </p:tgtEl>
                                        <p:attrNameLst>
                                          <p:attrName>style.visibility</p:attrName>
                                        </p:attrNameLst>
                                      </p:cBhvr>
                                      <p:to>
                                        <p:strVal val="visible"/>
                                      </p:to>
                                    </p:set>
                                    <p:animEffect transition="in" filter="fade">
                                      <p:cBhvr>
                                        <p:cTn id="22" dur="1000"/>
                                        <p:tgtEl>
                                          <p:spTgt spid="46087"/>
                                        </p:tgtEl>
                                      </p:cBhvr>
                                    </p:animEffect>
                                    <p:anim calcmode="lin" valueType="num">
                                      <p:cBhvr>
                                        <p:cTn id="23" dur="1000" fill="hold"/>
                                        <p:tgtEl>
                                          <p:spTgt spid="46087"/>
                                        </p:tgtEl>
                                        <p:attrNameLst>
                                          <p:attrName>ppt_x</p:attrName>
                                        </p:attrNameLst>
                                      </p:cBhvr>
                                      <p:tavLst>
                                        <p:tav tm="0">
                                          <p:val>
                                            <p:strVal val="#ppt_x"/>
                                          </p:val>
                                        </p:tav>
                                        <p:tav tm="100000">
                                          <p:val>
                                            <p:strVal val="#ppt_x"/>
                                          </p:val>
                                        </p:tav>
                                      </p:tavLst>
                                    </p:anim>
                                    <p:anim calcmode="lin" valueType="num">
                                      <p:cBhvr>
                                        <p:cTn id="24" dur="1000" fill="hold"/>
                                        <p:tgtEl>
                                          <p:spTgt spid="4608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5000"/>
                                  </p:stCondLst>
                                  <p:childTnLst>
                                    <p:set>
                                      <p:cBhvr>
                                        <p:cTn id="26" dur="1" fill="hold">
                                          <p:stCondLst>
                                            <p:cond delay="0"/>
                                          </p:stCondLst>
                                        </p:cTn>
                                        <p:tgtEl>
                                          <p:spTgt spid="46082"/>
                                        </p:tgtEl>
                                        <p:attrNameLst>
                                          <p:attrName>style.visibility</p:attrName>
                                        </p:attrNameLst>
                                      </p:cBhvr>
                                      <p:to>
                                        <p:strVal val="visible"/>
                                      </p:to>
                                    </p:set>
                                    <p:animEffect transition="in" filter="fade">
                                      <p:cBhvr>
                                        <p:cTn id="27" dur="1000"/>
                                        <p:tgtEl>
                                          <p:spTgt spid="46082"/>
                                        </p:tgtEl>
                                      </p:cBhvr>
                                    </p:animEffect>
                                    <p:anim calcmode="lin" valueType="num">
                                      <p:cBhvr>
                                        <p:cTn id="28" dur="1000" fill="hold"/>
                                        <p:tgtEl>
                                          <p:spTgt spid="46082"/>
                                        </p:tgtEl>
                                        <p:attrNameLst>
                                          <p:attrName>ppt_x</p:attrName>
                                        </p:attrNameLst>
                                      </p:cBhvr>
                                      <p:tavLst>
                                        <p:tav tm="0">
                                          <p:val>
                                            <p:strVal val="#ppt_x"/>
                                          </p:val>
                                        </p:tav>
                                        <p:tav tm="100000">
                                          <p:val>
                                            <p:strVal val="#ppt_x"/>
                                          </p:val>
                                        </p:tav>
                                      </p:tavLst>
                                    </p:anim>
                                    <p:anim calcmode="lin" valueType="num">
                                      <p:cBhvr>
                                        <p:cTn id="29" dur="1000" fill="hold"/>
                                        <p:tgtEl>
                                          <p:spTgt spid="46082"/>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6000"/>
                                  </p:stCondLst>
                                  <p:childTnLst>
                                    <p:set>
                                      <p:cBhvr>
                                        <p:cTn id="31" dur="1" fill="hold">
                                          <p:stCondLst>
                                            <p:cond delay="0"/>
                                          </p:stCondLst>
                                        </p:cTn>
                                        <p:tgtEl>
                                          <p:spTgt spid="46090"/>
                                        </p:tgtEl>
                                        <p:attrNameLst>
                                          <p:attrName>style.visibility</p:attrName>
                                        </p:attrNameLst>
                                      </p:cBhvr>
                                      <p:to>
                                        <p:strVal val="visible"/>
                                      </p:to>
                                    </p:set>
                                    <p:animEffect transition="in" filter="fade">
                                      <p:cBhvr>
                                        <p:cTn id="32" dur="1000"/>
                                        <p:tgtEl>
                                          <p:spTgt spid="46090"/>
                                        </p:tgtEl>
                                      </p:cBhvr>
                                    </p:animEffect>
                                    <p:anim calcmode="lin" valueType="num">
                                      <p:cBhvr>
                                        <p:cTn id="33" dur="1000" fill="hold"/>
                                        <p:tgtEl>
                                          <p:spTgt spid="46090"/>
                                        </p:tgtEl>
                                        <p:attrNameLst>
                                          <p:attrName>ppt_x</p:attrName>
                                        </p:attrNameLst>
                                      </p:cBhvr>
                                      <p:tavLst>
                                        <p:tav tm="0">
                                          <p:val>
                                            <p:strVal val="#ppt_x"/>
                                          </p:val>
                                        </p:tav>
                                        <p:tav tm="100000">
                                          <p:val>
                                            <p:strVal val="#ppt_x"/>
                                          </p:val>
                                        </p:tav>
                                      </p:tavLst>
                                    </p:anim>
                                    <p:anim calcmode="lin" valueType="num">
                                      <p:cBhvr>
                                        <p:cTn id="34" dur="1000" fill="hold"/>
                                        <p:tgtEl>
                                          <p:spTgt spid="46090"/>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7000"/>
                                  </p:stCondLst>
                                  <p:childTnLst>
                                    <p:set>
                                      <p:cBhvr>
                                        <p:cTn id="36" dur="1" fill="hold">
                                          <p:stCondLst>
                                            <p:cond delay="0"/>
                                          </p:stCondLst>
                                        </p:cTn>
                                        <p:tgtEl>
                                          <p:spTgt spid="46084"/>
                                        </p:tgtEl>
                                        <p:attrNameLst>
                                          <p:attrName>style.visibility</p:attrName>
                                        </p:attrNameLst>
                                      </p:cBhvr>
                                      <p:to>
                                        <p:strVal val="visible"/>
                                      </p:to>
                                    </p:set>
                                    <p:animEffect transition="in" filter="fade">
                                      <p:cBhvr>
                                        <p:cTn id="37" dur="1000"/>
                                        <p:tgtEl>
                                          <p:spTgt spid="46084"/>
                                        </p:tgtEl>
                                      </p:cBhvr>
                                    </p:animEffect>
                                    <p:anim calcmode="lin" valueType="num">
                                      <p:cBhvr>
                                        <p:cTn id="38" dur="1000" fill="hold"/>
                                        <p:tgtEl>
                                          <p:spTgt spid="46084"/>
                                        </p:tgtEl>
                                        <p:attrNameLst>
                                          <p:attrName>ppt_x</p:attrName>
                                        </p:attrNameLst>
                                      </p:cBhvr>
                                      <p:tavLst>
                                        <p:tav tm="0">
                                          <p:val>
                                            <p:strVal val="#ppt_x"/>
                                          </p:val>
                                        </p:tav>
                                        <p:tav tm="100000">
                                          <p:val>
                                            <p:strVal val="#ppt_x"/>
                                          </p:val>
                                        </p:tav>
                                      </p:tavLst>
                                    </p:anim>
                                    <p:anim calcmode="lin" valueType="num">
                                      <p:cBhvr>
                                        <p:cTn id="39" dur="1000" fill="hold"/>
                                        <p:tgtEl>
                                          <p:spTgt spid="4608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8000"/>
                                  </p:stCondLst>
                                  <p:childTnLst>
                                    <p:set>
                                      <p:cBhvr>
                                        <p:cTn id="41" dur="1" fill="hold">
                                          <p:stCondLst>
                                            <p:cond delay="0"/>
                                          </p:stCondLst>
                                        </p:cTn>
                                        <p:tgtEl>
                                          <p:spTgt spid="46083"/>
                                        </p:tgtEl>
                                        <p:attrNameLst>
                                          <p:attrName>style.visibility</p:attrName>
                                        </p:attrNameLst>
                                      </p:cBhvr>
                                      <p:to>
                                        <p:strVal val="visible"/>
                                      </p:to>
                                    </p:set>
                                    <p:animEffect transition="in" filter="fade">
                                      <p:cBhvr>
                                        <p:cTn id="42" dur="1000"/>
                                        <p:tgtEl>
                                          <p:spTgt spid="46083"/>
                                        </p:tgtEl>
                                      </p:cBhvr>
                                    </p:animEffect>
                                    <p:anim calcmode="lin" valueType="num">
                                      <p:cBhvr>
                                        <p:cTn id="43" dur="1000" fill="hold"/>
                                        <p:tgtEl>
                                          <p:spTgt spid="46083"/>
                                        </p:tgtEl>
                                        <p:attrNameLst>
                                          <p:attrName>ppt_x</p:attrName>
                                        </p:attrNameLst>
                                      </p:cBhvr>
                                      <p:tavLst>
                                        <p:tav tm="0">
                                          <p:val>
                                            <p:strVal val="#ppt_x"/>
                                          </p:val>
                                        </p:tav>
                                        <p:tav tm="100000">
                                          <p:val>
                                            <p:strVal val="#ppt_x"/>
                                          </p:val>
                                        </p:tav>
                                      </p:tavLst>
                                    </p:anim>
                                    <p:anim calcmode="lin" valueType="num">
                                      <p:cBhvr>
                                        <p:cTn id="44" dur="1000" fill="hold"/>
                                        <p:tgtEl>
                                          <p:spTgt spid="460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a:extLst>
              <a:ext uri="{FF2B5EF4-FFF2-40B4-BE49-F238E27FC236}">
                <a16:creationId xmlns:a16="http://schemas.microsoft.com/office/drawing/2014/main" id="{9F89F46C-1495-44AF-8D0C-61C3950ACEAC}"/>
              </a:ext>
            </a:extLst>
          </p:cNvPr>
          <p:cNvPicPr>
            <a:picLocks noChangeAspect="1"/>
          </p:cNvPicPr>
          <p:nvPr/>
        </p:nvPicPr>
        <p:blipFill>
          <a:blip r:embed="rId3">
            <a:extLst>
              <a:ext uri="{28A0092B-C50C-407E-A947-70E740481C1C}">
                <a14:useLocalDpi xmlns:a14="http://schemas.microsoft.com/office/drawing/2010/main" val="0"/>
              </a:ext>
            </a:extLst>
          </a:blip>
          <a:srcRect b="1430"/>
          <a:stretch>
            <a:fillRect/>
          </a:stretch>
        </p:blipFill>
        <p:spPr bwMode="auto">
          <a:xfrm>
            <a:off x="735013" y="4138613"/>
            <a:ext cx="575945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8131" name="Picture 5">
            <a:extLst>
              <a:ext uri="{FF2B5EF4-FFF2-40B4-BE49-F238E27FC236}">
                <a16:creationId xmlns:a16="http://schemas.microsoft.com/office/drawing/2014/main" id="{70F50EDC-2A35-4C43-9D08-E8778AD64D0E}"/>
              </a:ext>
            </a:extLst>
          </p:cNvPr>
          <p:cNvPicPr>
            <a:picLocks noChangeAspect="1"/>
          </p:cNvPicPr>
          <p:nvPr/>
        </p:nvPicPr>
        <p:blipFill>
          <a:blip r:embed="rId4">
            <a:extLst>
              <a:ext uri="{28A0092B-C50C-407E-A947-70E740481C1C}">
                <a14:useLocalDpi xmlns:a14="http://schemas.microsoft.com/office/drawing/2010/main" val="0"/>
              </a:ext>
            </a:extLst>
          </a:blip>
          <a:srcRect b="7857"/>
          <a:stretch>
            <a:fillRect/>
          </a:stretch>
        </p:blipFill>
        <p:spPr bwMode="auto">
          <a:xfrm>
            <a:off x="746125" y="614363"/>
            <a:ext cx="5759450"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8132" name="Picture 8" descr="p_pool">
            <a:extLst>
              <a:ext uri="{FF2B5EF4-FFF2-40B4-BE49-F238E27FC236}">
                <a16:creationId xmlns:a16="http://schemas.microsoft.com/office/drawing/2014/main" id="{E28ED45E-CFC5-46ED-B1D0-9F04F56275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3792" b="6267"/>
          <a:stretch>
            <a:fillRect/>
          </a:stretch>
        </p:blipFill>
        <p:spPr bwMode="auto">
          <a:xfrm>
            <a:off x="6505575" y="4545013"/>
            <a:ext cx="576103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9" descr="MP900400463">
            <a:extLst>
              <a:ext uri="{FF2B5EF4-FFF2-40B4-BE49-F238E27FC236}">
                <a16:creationId xmlns:a16="http://schemas.microsoft.com/office/drawing/2014/main" id="{813FD425-787F-4E34-988C-87F13CB408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2400" y="614363"/>
            <a:ext cx="5759450" cy="403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7" descr="character development">
            <a:extLst>
              <a:ext uri="{FF2B5EF4-FFF2-40B4-BE49-F238E27FC236}">
                <a16:creationId xmlns:a16="http://schemas.microsoft.com/office/drawing/2014/main" id="{F5B34CA6-C90F-462D-BE73-F2EBE507D0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0300" y="3335338"/>
            <a:ext cx="31242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F7CB830D-ED38-4063-9625-679E241CFEF2}"/>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48136" name="図 7">
            <a:extLst>
              <a:ext uri="{FF2B5EF4-FFF2-40B4-BE49-F238E27FC236}">
                <a16:creationId xmlns:a16="http://schemas.microsoft.com/office/drawing/2014/main" id="{C9DB4196-583E-4010-9C9D-BE7EF8F375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3D3F38A5-1C1E-4AA7-B8A7-25057E061F5E}"/>
              </a:ext>
            </a:extLst>
          </p:cNvPr>
          <p:cNvSpPr>
            <a:spLocks noGrp="1" noChangeArrowheads="1"/>
          </p:cNvSpPr>
          <p:nvPr>
            <p:ph type="title"/>
          </p:nvPr>
        </p:nvSpPr>
        <p:spPr>
          <a:xfrm>
            <a:off x="0" y="0"/>
            <a:ext cx="13004800" cy="503238"/>
          </a:xfrm>
        </p:spPr>
        <p:txBody>
          <a:bodyPr lIns="360000" tIns="0" rIns="360000" bIns="0"/>
          <a:lstStyle/>
          <a:p>
            <a:pPr algn="just" eaLnBrk="1" hangingPunct="1">
              <a:defRPr/>
            </a:pP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9.</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日本の</a:t>
            </a: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YMCA</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の活動内容</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1000"/>
                                  </p:stCondLst>
                                  <p:childTnLst>
                                    <p:set>
                                      <p:cBhvr>
                                        <p:cTn id="6" dur="1" fill="hold">
                                          <p:stCondLst>
                                            <p:cond delay="0"/>
                                          </p:stCondLst>
                                        </p:cTn>
                                        <p:tgtEl>
                                          <p:spTgt spid="48131"/>
                                        </p:tgtEl>
                                        <p:attrNameLst>
                                          <p:attrName>style.visibility</p:attrName>
                                        </p:attrNameLst>
                                      </p:cBhvr>
                                      <p:to>
                                        <p:strVal val="visible"/>
                                      </p:to>
                                    </p:set>
                                    <p:animEffect transition="in" filter="fade">
                                      <p:cBhvr>
                                        <p:cTn id="7" dur="1000"/>
                                        <p:tgtEl>
                                          <p:spTgt spid="48131"/>
                                        </p:tgtEl>
                                      </p:cBhvr>
                                    </p:animEffect>
                                    <p:anim calcmode="lin" valueType="num">
                                      <p:cBhvr>
                                        <p:cTn id="8" dur="1000" fill="hold"/>
                                        <p:tgtEl>
                                          <p:spTgt spid="48131"/>
                                        </p:tgtEl>
                                        <p:attrNameLst>
                                          <p:attrName>ppt_x</p:attrName>
                                        </p:attrNameLst>
                                      </p:cBhvr>
                                      <p:tavLst>
                                        <p:tav tm="0">
                                          <p:val>
                                            <p:strVal val="#ppt_x"/>
                                          </p:val>
                                        </p:tav>
                                        <p:tav tm="100000">
                                          <p:val>
                                            <p:strVal val="#ppt_x"/>
                                          </p:val>
                                        </p:tav>
                                      </p:tavLst>
                                    </p:anim>
                                    <p:anim calcmode="lin" valueType="num">
                                      <p:cBhvr>
                                        <p:cTn id="9" dur="1000" fill="hold"/>
                                        <p:tgtEl>
                                          <p:spTgt spid="4813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2000"/>
                                  </p:stCondLst>
                                  <p:childTnLst>
                                    <p:set>
                                      <p:cBhvr>
                                        <p:cTn id="11" dur="1" fill="hold">
                                          <p:stCondLst>
                                            <p:cond delay="0"/>
                                          </p:stCondLst>
                                        </p:cTn>
                                        <p:tgtEl>
                                          <p:spTgt spid="48133"/>
                                        </p:tgtEl>
                                        <p:attrNameLst>
                                          <p:attrName>style.visibility</p:attrName>
                                        </p:attrNameLst>
                                      </p:cBhvr>
                                      <p:to>
                                        <p:strVal val="visible"/>
                                      </p:to>
                                    </p:set>
                                    <p:animEffect transition="in" filter="fade">
                                      <p:cBhvr>
                                        <p:cTn id="12" dur="1000"/>
                                        <p:tgtEl>
                                          <p:spTgt spid="48133"/>
                                        </p:tgtEl>
                                      </p:cBhvr>
                                    </p:animEffect>
                                    <p:anim calcmode="lin" valueType="num">
                                      <p:cBhvr>
                                        <p:cTn id="13" dur="1000" fill="hold"/>
                                        <p:tgtEl>
                                          <p:spTgt spid="48133"/>
                                        </p:tgtEl>
                                        <p:attrNameLst>
                                          <p:attrName>ppt_x</p:attrName>
                                        </p:attrNameLst>
                                      </p:cBhvr>
                                      <p:tavLst>
                                        <p:tav tm="0">
                                          <p:val>
                                            <p:strVal val="#ppt_x"/>
                                          </p:val>
                                        </p:tav>
                                        <p:tav tm="100000">
                                          <p:val>
                                            <p:strVal val="#ppt_x"/>
                                          </p:val>
                                        </p:tav>
                                      </p:tavLst>
                                    </p:anim>
                                    <p:anim calcmode="lin" valueType="num">
                                      <p:cBhvr>
                                        <p:cTn id="14" dur="1000" fill="hold"/>
                                        <p:tgtEl>
                                          <p:spTgt spid="4813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3000"/>
                                  </p:stCondLst>
                                  <p:childTnLst>
                                    <p:set>
                                      <p:cBhvr>
                                        <p:cTn id="16" dur="1" fill="hold">
                                          <p:stCondLst>
                                            <p:cond delay="0"/>
                                          </p:stCondLst>
                                        </p:cTn>
                                        <p:tgtEl>
                                          <p:spTgt spid="48130"/>
                                        </p:tgtEl>
                                        <p:attrNameLst>
                                          <p:attrName>style.visibility</p:attrName>
                                        </p:attrNameLst>
                                      </p:cBhvr>
                                      <p:to>
                                        <p:strVal val="visible"/>
                                      </p:to>
                                    </p:set>
                                    <p:animEffect transition="in" filter="fade">
                                      <p:cBhvr>
                                        <p:cTn id="17" dur="1000"/>
                                        <p:tgtEl>
                                          <p:spTgt spid="48130"/>
                                        </p:tgtEl>
                                      </p:cBhvr>
                                    </p:animEffect>
                                    <p:anim calcmode="lin" valueType="num">
                                      <p:cBhvr>
                                        <p:cTn id="18" dur="1000" fill="hold"/>
                                        <p:tgtEl>
                                          <p:spTgt spid="48130"/>
                                        </p:tgtEl>
                                        <p:attrNameLst>
                                          <p:attrName>ppt_x</p:attrName>
                                        </p:attrNameLst>
                                      </p:cBhvr>
                                      <p:tavLst>
                                        <p:tav tm="0">
                                          <p:val>
                                            <p:strVal val="#ppt_x"/>
                                          </p:val>
                                        </p:tav>
                                        <p:tav tm="100000">
                                          <p:val>
                                            <p:strVal val="#ppt_x"/>
                                          </p:val>
                                        </p:tav>
                                      </p:tavLst>
                                    </p:anim>
                                    <p:anim calcmode="lin" valueType="num">
                                      <p:cBhvr>
                                        <p:cTn id="19" dur="1000" fill="hold"/>
                                        <p:tgtEl>
                                          <p:spTgt spid="48130"/>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4000"/>
                                  </p:stCondLst>
                                  <p:childTnLst>
                                    <p:set>
                                      <p:cBhvr>
                                        <p:cTn id="21" dur="1" fill="hold">
                                          <p:stCondLst>
                                            <p:cond delay="0"/>
                                          </p:stCondLst>
                                        </p:cTn>
                                        <p:tgtEl>
                                          <p:spTgt spid="48132"/>
                                        </p:tgtEl>
                                        <p:attrNameLst>
                                          <p:attrName>style.visibility</p:attrName>
                                        </p:attrNameLst>
                                      </p:cBhvr>
                                      <p:to>
                                        <p:strVal val="visible"/>
                                      </p:to>
                                    </p:set>
                                    <p:animEffect transition="in" filter="fade">
                                      <p:cBhvr>
                                        <p:cTn id="22" dur="1000"/>
                                        <p:tgtEl>
                                          <p:spTgt spid="48132"/>
                                        </p:tgtEl>
                                      </p:cBhvr>
                                    </p:animEffect>
                                    <p:anim calcmode="lin" valueType="num">
                                      <p:cBhvr>
                                        <p:cTn id="23" dur="1000" fill="hold"/>
                                        <p:tgtEl>
                                          <p:spTgt spid="48132"/>
                                        </p:tgtEl>
                                        <p:attrNameLst>
                                          <p:attrName>ppt_x</p:attrName>
                                        </p:attrNameLst>
                                      </p:cBhvr>
                                      <p:tavLst>
                                        <p:tav tm="0">
                                          <p:val>
                                            <p:strVal val="#ppt_x"/>
                                          </p:val>
                                        </p:tav>
                                        <p:tav tm="100000">
                                          <p:val>
                                            <p:strVal val="#ppt_x"/>
                                          </p:val>
                                        </p:tav>
                                      </p:tavLst>
                                    </p:anim>
                                    <p:anim calcmode="lin" valueType="num">
                                      <p:cBhvr>
                                        <p:cTn id="24" dur="1000" fill="hold"/>
                                        <p:tgtEl>
                                          <p:spTgt spid="481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B0B84639-8746-4DEE-A106-3003317C7472}"/>
              </a:ext>
            </a:extLst>
          </p:cNvPr>
          <p:cNvSpPr>
            <a:spLocks noGrp="1" noChangeArrowheads="1"/>
          </p:cNvSpPr>
          <p:nvPr>
            <p:ph type="title"/>
          </p:nvPr>
        </p:nvSpPr>
        <p:spPr>
          <a:xfrm>
            <a:off x="0" y="0"/>
            <a:ext cx="13004800" cy="9753600"/>
          </a:xfrm>
        </p:spPr>
        <p:txBody>
          <a:bodyPr lIns="0" tIns="0" rIns="0" bIns="0"/>
          <a:lstStyle/>
          <a:p>
            <a:pPr eaLnBrk="1" hangingPunct="1">
              <a:defRPr/>
            </a:pPr>
            <a: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10.</a:t>
            </a:r>
            <a:b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br>
            <a:r>
              <a:rPr kumimoji="0"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ZERO</a:t>
            </a:r>
            <a:r>
              <a:rPr kumimoji="0"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クラブのモットー</a:t>
            </a:r>
          </a:p>
        </p:txBody>
      </p:sp>
      <p:sp>
        <p:nvSpPr>
          <p:cNvPr id="7" name="Rectangle 2">
            <a:extLst>
              <a:ext uri="{FF2B5EF4-FFF2-40B4-BE49-F238E27FC236}">
                <a16:creationId xmlns:a16="http://schemas.microsoft.com/office/drawing/2014/main" id="{046E95D2-C96E-4062-B861-C090D1B31FA9}"/>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50180" name="図 2">
            <a:extLst>
              <a:ext uri="{FF2B5EF4-FFF2-40B4-BE49-F238E27FC236}">
                <a16:creationId xmlns:a16="http://schemas.microsoft.com/office/drawing/2014/main" id="{5FDAEF21-D94F-49D2-8E5E-15CACDB549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89397A7E-7BD1-4DC0-8BB1-A539F42ED1DA}"/>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52227" name="図 18">
            <a:extLst>
              <a:ext uri="{FF2B5EF4-FFF2-40B4-BE49-F238E27FC236}">
                <a16:creationId xmlns:a16="http://schemas.microsoft.com/office/drawing/2014/main" id="{8FFF344C-C4B0-417E-A496-091E02F65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5" descr="http://u.jimdo.com/www19/o/s3163e83db78b2271/img/ib87183ba44b6f0f0/1281797456/std/image.jpg">
            <a:extLst>
              <a:ext uri="{FF2B5EF4-FFF2-40B4-BE49-F238E27FC236}">
                <a16:creationId xmlns:a16="http://schemas.microsoft.com/office/drawing/2014/main" id="{82FBD332-25DB-4B9C-A907-339EF4029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2450" y="1579563"/>
            <a:ext cx="9359900" cy="659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C169E43D-4D15-43CA-AEC6-8DCA41483054}"/>
              </a:ext>
            </a:extLst>
          </p:cNvPr>
          <p:cNvSpPr>
            <a:spLocks noGrp="1" noChangeArrowheads="1"/>
          </p:cNvSpPr>
          <p:nvPr>
            <p:ph type="title"/>
          </p:nvPr>
        </p:nvSpPr>
        <p:spPr>
          <a:xfrm>
            <a:off x="0" y="0"/>
            <a:ext cx="13004800" cy="503238"/>
          </a:xfrm>
        </p:spPr>
        <p:txBody>
          <a:bodyPr lIns="360000" tIns="0" rIns="360000" bIns="0"/>
          <a:lstStyle/>
          <a:p>
            <a:pPr algn="just" eaLnBrk="1" hangingPunct="1">
              <a:defRPr/>
            </a:pP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10.</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クラブのモットー</a:t>
            </a:r>
            <a:endPar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endParaRPr>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B0AD2F0A-F154-4936-B4D7-884CB7345D27}"/>
              </a:ext>
            </a:extLst>
          </p:cNvPr>
          <p:cNvSpPr>
            <a:spLocks noGrp="1" noChangeArrowheads="1"/>
          </p:cNvSpPr>
          <p:nvPr>
            <p:ph type="title"/>
          </p:nvPr>
        </p:nvSpPr>
        <p:spPr>
          <a:xfrm>
            <a:off x="0" y="0"/>
            <a:ext cx="13004800" cy="9753600"/>
          </a:xfrm>
        </p:spPr>
        <p:txBody>
          <a:bodyPr lIns="0" tIns="0" rIns="0" bIns="0"/>
          <a:lstStyle/>
          <a:p>
            <a:pPr eaLnBrk="1" hangingPunct="1">
              <a:defRPr/>
            </a:pPr>
            <a: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11.</a:t>
            </a:r>
            <a:b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br>
            <a:r>
              <a:rPr kumimoji="0"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ZERO</a:t>
            </a:r>
            <a:r>
              <a:rPr kumimoji="0"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クラブの活動理念</a:t>
            </a:r>
          </a:p>
        </p:txBody>
      </p:sp>
      <p:sp>
        <p:nvSpPr>
          <p:cNvPr id="7" name="Rectangle 2">
            <a:extLst>
              <a:ext uri="{FF2B5EF4-FFF2-40B4-BE49-F238E27FC236}">
                <a16:creationId xmlns:a16="http://schemas.microsoft.com/office/drawing/2014/main" id="{411BD908-4236-4BE3-A8F8-B590FF80720A}"/>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54276" name="図 2">
            <a:extLst>
              <a:ext uri="{FF2B5EF4-FFF2-40B4-BE49-F238E27FC236}">
                <a16:creationId xmlns:a16="http://schemas.microsoft.com/office/drawing/2014/main" id="{8668CCFA-47A2-45A5-BF1D-B6FCBEE5F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D38D8B8F-2E7A-408A-8A50-49CBC681A5F1}"/>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56323" name="図 18">
            <a:extLst>
              <a:ext uri="{FF2B5EF4-FFF2-40B4-BE49-F238E27FC236}">
                <a16:creationId xmlns:a16="http://schemas.microsoft.com/office/drawing/2014/main" id="{99BB18B7-8C87-40A8-9050-574335C26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3">
            <a:extLst>
              <a:ext uri="{FF2B5EF4-FFF2-40B4-BE49-F238E27FC236}">
                <a16:creationId xmlns:a16="http://schemas.microsoft.com/office/drawing/2014/main" id="{7520A523-F864-4210-A194-0E1C239C004E}"/>
              </a:ext>
            </a:extLst>
          </p:cNvPr>
          <p:cNvSpPr txBox="1">
            <a:spLocks noChangeArrowheads="1"/>
          </p:cNvSpPr>
          <p:nvPr/>
        </p:nvSpPr>
        <p:spPr bwMode="auto">
          <a:xfrm>
            <a:off x="0" y="539750"/>
            <a:ext cx="13004800" cy="867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20000" tIns="0" rIns="720000" bIns="0" anchor="ctr"/>
          <a:lstStyle>
            <a:lvl1pPr>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1pPr>
            <a:lvl2pPr marL="749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2pPr>
            <a:lvl3pPr marL="1193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3pPr>
            <a:lvl4pPr marL="1638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4pPr>
            <a:lvl5pPr marL="2082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5pPr>
            <a:lvl6pPr marL="25400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6pPr>
            <a:lvl7pPr marL="29972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7pPr>
            <a:lvl8pPr marL="34544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8pPr>
            <a:lvl9pPr marL="39116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9pPr>
          </a:lstStyle>
          <a:p>
            <a:pPr eaLnBrk="1" hangingPunct="1">
              <a:spcBef>
                <a:spcPct val="0"/>
              </a:spcBef>
              <a:buFont typeface="Gill Sans" pitchFamily="-1" charset="0"/>
              <a:buNone/>
            </a:pPr>
            <a:r>
              <a:rPr kumimoji="0" lang="ja-JP" altLang="en-US" sz="2800">
                <a:solidFill>
                  <a:srgbClr val="E6E6E6"/>
                </a:solidFill>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2800">
                <a:solidFill>
                  <a:srgbClr val="E6E6E6"/>
                </a:solidFill>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2800">
                <a:solidFill>
                  <a:srgbClr val="E6E6E6"/>
                </a:solidFill>
                <a:latin typeface="メイリオ" panose="020B0604030504040204" pitchFamily="50" charset="-128"/>
                <a:ea typeface="メイリオ" panose="020B0604030504040204" pitchFamily="50" charset="-128"/>
                <a:sym typeface="ヒラギノ角ゴ ProN W3" pitchFamily="-1" charset="-128"/>
              </a:rPr>
              <a:t>ワイズメンズクラブは、ワイズメン諸先輩の築き上げた歴史を手本に、キーメンバーがトゥービークラブで培ったノウハウを加え、チャーターメンバーの新鮮な 感覚を融合して設立された。 </a:t>
            </a:r>
          </a:p>
          <a:p>
            <a:pPr eaLnBrk="1" hangingPunct="1">
              <a:spcBef>
                <a:spcPct val="0"/>
              </a:spcBef>
              <a:buFont typeface="Gill Sans" pitchFamily="-1" charset="0"/>
              <a:buNone/>
            </a:pPr>
            <a:r>
              <a:rPr kumimoji="0" lang="ja-JP" altLang="en-US" sz="2800">
                <a:solidFill>
                  <a:srgbClr val="E6E6E6"/>
                </a:solidFill>
                <a:latin typeface="メイリオ" panose="020B0604030504040204" pitchFamily="50" charset="-128"/>
                <a:ea typeface="メイリオ" panose="020B0604030504040204" pitchFamily="50" charset="-128"/>
                <a:sym typeface="ヒラギノ角ゴ ProN W3" pitchFamily="-1" charset="-128"/>
              </a:rPr>
              <a:t>我々は常にクラブの更新を忘れず、時の流れに、しなやかな反応をするクラブでありたい。 </a:t>
            </a:r>
          </a:p>
          <a:p>
            <a:pPr eaLnBrk="1" hangingPunct="1">
              <a:spcBef>
                <a:spcPct val="0"/>
              </a:spcBef>
              <a:buFont typeface="Gill Sans" pitchFamily="-1" charset="0"/>
              <a:buNone/>
            </a:pPr>
            <a:endParaRPr kumimoji="0" lang="ja-JP" altLang="en-US" sz="2800">
              <a:solidFill>
                <a:srgbClr val="E6E6E6"/>
              </a:solidFill>
              <a:latin typeface="メイリオ" panose="020B0604030504040204" pitchFamily="50" charset="-128"/>
              <a:ea typeface="メイリオ" panose="020B0604030504040204" pitchFamily="50" charset="-128"/>
              <a:sym typeface="ヒラギノ角ゴ ProN W3" pitchFamily="-1" charset="-128"/>
            </a:endParaRPr>
          </a:p>
          <a:p>
            <a:pPr eaLnBrk="1" hangingPunct="1">
              <a:spcBef>
                <a:spcPct val="0"/>
              </a:spcBef>
              <a:buFont typeface="Gill Sans" pitchFamily="-1" charset="0"/>
              <a:buNone/>
            </a:pPr>
            <a:r>
              <a:rPr kumimoji="0" lang="ja-JP" altLang="en-US" sz="2800">
                <a:solidFill>
                  <a:srgbClr val="E6E6E6"/>
                </a:solidFill>
                <a:latin typeface="メイリオ" panose="020B0604030504040204" pitchFamily="50" charset="-128"/>
                <a:ea typeface="メイリオ" panose="020B0604030504040204" pitchFamily="50" charset="-128"/>
                <a:sym typeface="ヒラギノ角ゴ ProN W3" pitchFamily="-1" charset="-128"/>
              </a:rPr>
              <a:t>そのためにも我々が、クラブ設立時の清新な思いを保ち続けられるよう願いを込めて、 クラブ名を「京都</a:t>
            </a:r>
            <a:r>
              <a:rPr kumimoji="0" lang="en-US" altLang="ja-JP" sz="2800">
                <a:solidFill>
                  <a:srgbClr val="E6E6E6"/>
                </a:solidFill>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2800">
                <a:solidFill>
                  <a:srgbClr val="E6E6E6"/>
                </a:solidFill>
                <a:latin typeface="メイリオ" panose="020B0604030504040204" pitchFamily="50" charset="-128"/>
                <a:ea typeface="メイリオ" panose="020B0604030504040204" pitchFamily="50" charset="-128"/>
                <a:sym typeface="ヒラギノ角ゴ ProN W3" pitchFamily="-1" charset="-128"/>
              </a:rPr>
              <a:t>ワイズメンズクラブ」と決めた。 またその活動は、あくまでも個人が主体となってなされることが原則である。 そしてその融和に基づくクラブの活動が、ワイズダムの成熟、広範な伝播のために 役立つことを願うものである。</a:t>
            </a:r>
          </a:p>
          <a:p>
            <a:pPr eaLnBrk="1" hangingPunct="1">
              <a:spcBef>
                <a:spcPct val="0"/>
              </a:spcBef>
              <a:buFont typeface="Gill Sans" pitchFamily="-1" charset="0"/>
              <a:buNone/>
            </a:pPr>
            <a:endParaRPr kumimoji="0" lang="ja-JP" altLang="en-US" sz="2800">
              <a:solidFill>
                <a:srgbClr val="E6E6E6"/>
              </a:solidFill>
              <a:latin typeface="メイリオ" panose="020B0604030504040204" pitchFamily="50" charset="-128"/>
              <a:ea typeface="メイリオ" panose="020B0604030504040204" pitchFamily="50" charset="-128"/>
              <a:sym typeface="ヒラギノ角ゴ ProN W3" pitchFamily="-1" charset="-128"/>
            </a:endParaRPr>
          </a:p>
          <a:p>
            <a:pPr eaLnBrk="1" hangingPunct="1">
              <a:spcBef>
                <a:spcPct val="0"/>
              </a:spcBef>
              <a:buFont typeface="Gill Sans" pitchFamily="-1" charset="0"/>
              <a:buNone/>
            </a:pPr>
            <a:endParaRPr kumimoji="0" lang="ja-JP" altLang="en-US" sz="2800">
              <a:solidFill>
                <a:srgbClr val="E6E6E6"/>
              </a:solidFill>
              <a:latin typeface="メイリオ" panose="020B0604030504040204" pitchFamily="50" charset="-128"/>
              <a:ea typeface="メイリオ" panose="020B0604030504040204" pitchFamily="50" charset="-128"/>
              <a:sym typeface="ヒラギノ角ゴ ProN W3" pitchFamily="-1" charset="-128"/>
            </a:endParaRPr>
          </a:p>
          <a:p>
            <a:pPr eaLnBrk="1" hangingPunct="1">
              <a:spcBef>
                <a:spcPct val="0"/>
              </a:spcBef>
              <a:buFont typeface="Gill Sans" pitchFamily="-1" charset="0"/>
              <a:buNone/>
            </a:pPr>
            <a:r>
              <a:rPr kumimoji="0" lang="ja-JP" altLang="en-US" sz="2800">
                <a:solidFill>
                  <a:srgbClr val="E6E6E6"/>
                </a:solidFill>
                <a:latin typeface="メイリオ" panose="020B0604030504040204" pitchFamily="50" charset="-128"/>
                <a:ea typeface="メイリオ" panose="020B0604030504040204" pitchFamily="50" charset="-128"/>
                <a:sym typeface="ヒラギノ角ゴ ProN W3" pitchFamily="-1" charset="-128"/>
              </a:rPr>
              <a:t>（目的） </a:t>
            </a:r>
          </a:p>
          <a:p>
            <a:pPr eaLnBrk="1" hangingPunct="1">
              <a:spcBef>
                <a:spcPct val="0"/>
              </a:spcBef>
              <a:buFont typeface="Gill Sans" pitchFamily="-1" charset="0"/>
              <a:buNone/>
            </a:pPr>
            <a:r>
              <a:rPr kumimoji="0" lang="ja-JP" altLang="en-US" sz="2800">
                <a:solidFill>
                  <a:srgbClr val="E6E6E6"/>
                </a:solidFill>
                <a:latin typeface="メイリオ" panose="020B0604030504040204" pitchFamily="50" charset="-128"/>
                <a:ea typeface="メイリオ" panose="020B0604030504040204" pitchFamily="50" charset="-128"/>
                <a:sym typeface="ヒラギノ角ゴ ProN W3" pitchFamily="-1" charset="-128"/>
              </a:rPr>
              <a:t>本会の目的は、 </a:t>
            </a:r>
            <a:r>
              <a:rPr kumimoji="0" lang="en-US" altLang="ja-JP" sz="2800">
                <a:solidFill>
                  <a:srgbClr val="E6E6E6"/>
                </a:solidFill>
                <a:latin typeface="メイリオ" panose="020B0604030504040204" pitchFamily="50" charset="-128"/>
                <a:ea typeface="メイリオ" panose="020B0604030504040204" pitchFamily="50" charset="-128"/>
                <a:sym typeface="ヒラギノ角ゴ ProN W3" pitchFamily="-1" charset="-128"/>
              </a:rPr>
              <a:t>YMCA</a:t>
            </a:r>
            <a:r>
              <a:rPr kumimoji="0" lang="ja-JP" altLang="en-US" sz="2800">
                <a:solidFill>
                  <a:srgbClr val="E6E6E6"/>
                </a:solidFill>
                <a:latin typeface="メイリオ" panose="020B0604030504040204" pitchFamily="50" charset="-128"/>
                <a:ea typeface="メイリオ" panose="020B0604030504040204" pitchFamily="50" charset="-128"/>
                <a:sym typeface="ヒラギノ角ゴ ProN W3" pitchFamily="-1" charset="-128"/>
              </a:rPr>
              <a:t>の理念を理解し、</a:t>
            </a:r>
            <a:r>
              <a:rPr kumimoji="0" lang="en-US" altLang="ja-JP" sz="2800">
                <a:solidFill>
                  <a:srgbClr val="E6E6E6"/>
                </a:solidFill>
                <a:latin typeface="メイリオ" panose="020B0604030504040204" pitchFamily="50" charset="-128"/>
                <a:ea typeface="メイリオ" panose="020B0604030504040204" pitchFamily="50" charset="-128"/>
                <a:sym typeface="ヒラギノ角ゴ ProN W3" pitchFamily="-1" charset="-128"/>
              </a:rPr>
              <a:t>YMCA</a:t>
            </a:r>
            <a:r>
              <a:rPr kumimoji="0" lang="ja-JP" altLang="en-US" sz="2800">
                <a:solidFill>
                  <a:srgbClr val="E6E6E6"/>
                </a:solidFill>
                <a:latin typeface="メイリオ" panose="020B0604030504040204" pitchFamily="50" charset="-128"/>
                <a:ea typeface="メイリオ" panose="020B0604030504040204" pitchFamily="50" charset="-128"/>
                <a:sym typeface="ヒラギノ角ゴ ProN W3" pitchFamily="-1" charset="-128"/>
              </a:rPr>
              <a:t>を通じ、或いは共にその実践に務めつつ、 又、我々メンバー自身の職業遂行においても、その属する地域社会でも、同じ精神性を発揮することにより、 </a:t>
            </a:r>
          </a:p>
          <a:p>
            <a:pPr eaLnBrk="1" hangingPunct="1">
              <a:spcBef>
                <a:spcPct val="0"/>
              </a:spcBef>
              <a:buFont typeface="Gill Sans" pitchFamily="-1" charset="0"/>
              <a:buNone/>
            </a:pPr>
            <a:r>
              <a:rPr kumimoji="0" lang="ja-JP" altLang="en-US" sz="2800">
                <a:solidFill>
                  <a:srgbClr val="E6E6E6"/>
                </a:solidFill>
                <a:latin typeface="メイリオ" panose="020B0604030504040204" pitchFamily="50" charset="-128"/>
                <a:ea typeface="メイリオ" panose="020B0604030504040204" pitchFamily="50" charset="-128"/>
                <a:sym typeface="ヒラギノ角ゴ ProN W3" pitchFamily="-1" charset="-128"/>
              </a:rPr>
              <a:t>常に愛に基づく社会の実現を目指すこととする。</a:t>
            </a:r>
          </a:p>
          <a:p>
            <a:pPr eaLnBrk="1" hangingPunct="1">
              <a:spcBef>
                <a:spcPct val="0"/>
              </a:spcBef>
              <a:buFont typeface="Gill Sans" pitchFamily="-1" charset="0"/>
              <a:buNone/>
            </a:pPr>
            <a:endParaRPr kumimoji="0" lang="ja-JP" altLang="en-US" sz="2800">
              <a:solidFill>
                <a:srgbClr val="E6E6E6"/>
              </a:solidFill>
              <a:latin typeface="メイリオ" panose="020B0604030504040204" pitchFamily="50" charset="-128"/>
              <a:ea typeface="メイリオ" panose="020B0604030504040204" pitchFamily="50" charset="-128"/>
              <a:sym typeface="ヒラギノ角ゴ ProN W3" pitchFamily="-1" charset="-128"/>
            </a:endParaRPr>
          </a:p>
        </p:txBody>
      </p:sp>
      <p:sp>
        <p:nvSpPr>
          <p:cNvPr id="12" name="Rectangle 2">
            <a:extLst>
              <a:ext uri="{FF2B5EF4-FFF2-40B4-BE49-F238E27FC236}">
                <a16:creationId xmlns:a16="http://schemas.microsoft.com/office/drawing/2014/main" id="{9911AC1D-9DD0-4D66-B950-15242AFB0D81}"/>
              </a:ext>
            </a:extLst>
          </p:cNvPr>
          <p:cNvSpPr>
            <a:spLocks noGrp="1" noChangeArrowheads="1"/>
          </p:cNvSpPr>
          <p:nvPr>
            <p:ph type="title"/>
          </p:nvPr>
        </p:nvSpPr>
        <p:spPr>
          <a:xfrm>
            <a:off x="0" y="0"/>
            <a:ext cx="13004800" cy="503238"/>
          </a:xfrm>
        </p:spPr>
        <p:txBody>
          <a:bodyPr lIns="360000" tIns="0" rIns="360000" bIns="0"/>
          <a:lstStyle/>
          <a:p>
            <a:pPr algn="just" eaLnBrk="1" hangingPunct="1">
              <a:defRPr/>
            </a:pP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11.</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クラブの活動理念</a:t>
            </a:r>
            <a:endPar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1000"/>
                                  </p:stCondLst>
                                  <p:childTnLst>
                                    <p:set>
                                      <p:cBhvr>
                                        <p:cTn id="6" dur="1" fill="hold">
                                          <p:stCondLst>
                                            <p:cond delay="0"/>
                                          </p:stCondLst>
                                        </p:cTn>
                                        <p:tgtEl>
                                          <p:spTgt spid="70660">
                                            <p:txEl>
                                              <p:pRg st="3" end="3"/>
                                            </p:txEl>
                                          </p:spTgt>
                                        </p:tgtEl>
                                        <p:attrNameLst>
                                          <p:attrName>style.visibility</p:attrName>
                                        </p:attrNameLst>
                                      </p:cBhvr>
                                      <p:to>
                                        <p:strVal val="visible"/>
                                      </p:to>
                                    </p:set>
                                    <p:animEffect transition="in" filter="fade">
                                      <p:cBhvr>
                                        <p:cTn id="7" dur="1000"/>
                                        <p:tgtEl>
                                          <p:spTgt spid="70660">
                                            <p:txEl>
                                              <p:pRg st="3" end="3"/>
                                            </p:txEl>
                                          </p:spTgt>
                                        </p:tgtEl>
                                      </p:cBhvr>
                                    </p:animEffect>
                                    <p:anim calcmode="lin" valueType="num">
                                      <p:cBhvr>
                                        <p:cTn id="8" dur="1000" fill="hold"/>
                                        <p:tgtEl>
                                          <p:spTgt spid="70660">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70660">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0"/>
                                  </p:stCondLst>
                                  <p:childTnLst>
                                    <p:set>
                                      <p:cBhvr>
                                        <p:cTn id="11" dur="1" fill="hold">
                                          <p:stCondLst>
                                            <p:cond delay="0"/>
                                          </p:stCondLst>
                                        </p:cTn>
                                        <p:tgtEl>
                                          <p:spTgt spid="70660">
                                            <p:txEl>
                                              <p:pRg st="6" end="6"/>
                                            </p:txEl>
                                          </p:spTgt>
                                        </p:tgtEl>
                                        <p:attrNameLst>
                                          <p:attrName>style.visibility</p:attrName>
                                        </p:attrNameLst>
                                      </p:cBhvr>
                                      <p:to>
                                        <p:strVal val="visible"/>
                                      </p:to>
                                    </p:set>
                                    <p:animEffect transition="in" filter="fade">
                                      <p:cBhvr>
                                        <p:cTn id="12" dur="1000"/>
                                        <p:tgtEl>
                                          <p:spTgt spid="70660">
                                            <p:txEl>
                                              <p:pRg st="6" end="6"/>
                                            </p:txEl>
                                          </p:spTgt>
                                        </p:tgtEl>
                                      </p:cBhvr>
                                    </p:animEffect>
                                    <p:anim calcmode="lin" valueType="num">
                                      <p:cBhvr>
                                        <p:cTn id="13" dur="1000" fill="hold"/>
                                        <p:tgtEl>
                                          <p:spTgt spid="70660">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70660">
                                            <p:txEl>
                                              <p:pRg st="6" end="6"/>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3000"/>
                                  </p:stCondLst>
                                  <p:childTnLst>
                                    <p:set>
                                      <p:cBhvr>
                                        <p:cTn id="16" dur="1" fill="hold">
                                          <p:stCondLst>
                                            <p:cond delay="0"/>
                                          </p:stCondLst>
                                        </p:cTn>
                                        <p:tgtEl>
                                          <p:spTgt spid="70660">
                                            <p:txEl>
                                              <p:pRg st="7" end="7"/>
                                            </p:txEl>
                                          </p:spTgt>
                                        </p:tgtEl>
                                        <p:attrNameLst>
                                          <p:attrName>style.visibility</p:attrName>
                                        </p:attrNameLst>
                                      </p:cBhvr>
                                      <p:to>
                                        <p:strVal val="visible"/>
                                      </p:to>
                                    </p:set>
                                    <p:animEffect transition="in" filter="fade">
                                      <p:cBhvr>
                                        <p:cTn id="17" dur="1000"/>
                                        <p:tgtEl>
                                          <p:spTgt spid="70660">
                                            <p:txEl>
                                              <p:pRg st="7" end="7"/>
                                            </p:txEl>
                                          </p:spTgt>
                                        </p:tgtEl>
                                      </p:cBhvr>
                                    </p:animEffect>
                                    <p:anim calcmode="lin" valueType="num">
                                      <p:cBhvr>
                                        <p:cTn id="18" dur="1000" fill="hold"/>
                                        <p:tgtEl>
                                          <p:spTgt spid="70660">
                                            <p:txEl>
                                              <p:pRg st="7" end="7"/>
                                            </p:txEl>
                                          </p:spTgt>
                                        </p:tgtEl>
                                        <p:attrNameLst>
                                          <p:attrName>ppt_x</p:attrName>
                                        </p:attrNameLst>
                                      </p:cBhvr>
                                      <p:tavLst>
                                        <p:tav tm="0">
                                          <p:val>
                                            <p:strVal val="#ppt_x"/>
                                          </p:val>
                                        </p:tav>
                                        <p:tav tm="100000">
                                          <p:val>
                                            <p:strVal val="#ppt_x"/>
                                          </p:val>
                                        </p:tav>
                                      </p:tavLst>
                                    </p:anim>
                                    <p:anim calcmode="lin" valueType="num">
                                      <p:cBhvr>
                                        <p:cTn id="19" dur="1000" fill="hold"/>
                                        <p:tgtEl>
                                          <p:spTgt spid="70660">
                                            <p:txEl>
                                              <p:pRg st="7" end="7"/>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4000"/>
                                  </p:stCondLst>
                                  <p:childTnLst>
                                    <p:set>
                                      <p:cBhvr>
                                        <p:cTn id="21" dur="1" fill="hold">
                                          <p:stCondLst>
                                            <p:cond delay="0"/>
                                          </p:stCondLst>
                                        </p:cTn>
                                        <p:tgtEl>
                                          <p:spTgt spid="70660">
                                            <p:txEl>
                                              <p:pRg st="8" end="8"/>
                                            </p:txEl>
                                          </p:spTgt>
                                        </p:tgtEl>
                                        <p:attrNameLst>
                                          <p:attrName>style.visibility</p:attrName>
                                        </p:attrNameLst>
                                      </p:cBhvr>
                                      <p:to>
                                        <p:strVal val="visible"/>
                                      </p:to>
                                    </p:set>
                                    <p:animEffect transition="in" filter="fade">
                                      <p:cBhvr>
                                        <p:cTn id="22" dur="1000"/>
                                        <p:tgtEl>
                                          <p:spTgt spid="70660">
                                            <p:txEl>
                                              <p:pRg st="8" end="8"/>
                                            </p:txEl>
                                          </p:spTgt>
                                        </p:tgtEl>
                                      </p:cBhvr>
                                    </p:animEffect>
                                    <p:anim calcmode="lin" valueType="num">
                                      <p:cBhvr>
                                        <p:cTn id="23" dur="1000" fill="hold"/>
                                        <p:tgtEl>
                                          <p:spTgt spid="70660">
                                            <p:txEl>
                                              <p:pRg st="8" end="8"/>
                                            </p:txEl>
                                          </p:spTgt>
                                        </p:tgtEl>
                                        <p:attrNameLst>
                                          <p:attrName>ppt_x</p:attrName>
                                        </p:attrNameLst>
                                      </p:cBhvr>
                                      <p:tavLst>
                                        <p:tav tm="0">
                                          <p:val>
                                            <p:strVal val="#ppt_x"/>
                                          </p:val>
                                        </p:tav>
                                        <p:tav tm="100000">
                                          <p:val>
                                            <p:strVal val="#ppt_x"/>
                                          </p:val>
                                        </p:tav>
                                      </p:tavLst>
                                    </p:anim>
                                    <p:anim calcmode="lin" valueType="num">
                                      <p:cBhvr>
                                        <p:cTn id="24" dur="1000" fill="hold"/>
                                        <p:tgtEl>
                                          <p:spTgt spid="70660">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966B8C7-10F4-44BC-8F2F-09C086B5B885}"/>
              </a:ext>
            </a:extLst>
          </p:cNvPr>
          <p:cNvSpPr>
            <a:spLocks noGrp="1" noChangeArrowheads="1"/>
          </p:cNvSpPr>
          <p:nvPr>
            <p:ph type="title"/>
          </p:nvPr>
        </p:nvSpPr>
        <p:spPr>
          <a:xfrm>
            <a:off x="0" y="0"/>
            <a:ext cx="13004800" cy="9753600"/>
          </a:xfrm>
        </p:spPr>
        <p:txBody>
          <a:bodyPr lIns="0" tIns="0" rIns="0" bIns="0"/>
          <a:lstStyle/>
          <a:p>
            <a:pPr eaLnBrk="1" hangingPunct="1">
              <a:defRPr/>
            </a:pPr>
            <a: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12.</a:t>
            </a:r>
            <a:b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br>
            <a:r>
              <a:rPr kumimoji="0"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ZERO</a:t>
            </a:r>
            <a:r>
              <a:rPr kumimoji="0"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クラブの事業活動</a:t>
            </a:r>
          </a:p>
        </p:txBody>
      </p:sp>
      <p:sp>
        <p:nvSpPr>
          <p:cNvPr id="7" name="Rectangle 2">
            <a:extLst>
              <a:ext uri="{FF2B5EF4-FFF2-40B4-BE49-F238E27FC236}">
                <a16:creationId xmlns:a16="http://schemas.microsoft.com/office/drawing/2014/main" id="{C47890A9-6BF9-42E7-8547-42BCD2E629B2}"/>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58372" name="図 2">
            <a:extLst>
              <a:ext uri="{FF2B5EF4-FFF2-40B4-BE49-F238E27FC236}">
                <a16:creationId xmlns:a16="http://schemas.microsoft.com/office/drawing/2014/main" id="{EEDB6F13-506B-40BB-800B-13A180AD68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CE4A8E7B-DF00-41E9-90B8-D3A8E7837060}"/>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60419" name="図 18">
            <a:extLst>
              <a:ext uri="{FF2B5EF4-FFF2-40B4-BE49-F238E27FC236}">
                <a16:creationId xmlns:a16="http://schemas.microsoft.com/office/drawing/2014/main" id="{8E99DB10-D710-4C77-9B65-1754A25C6C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40B6EE03-1913-4B0B-9441-D2263A8F6738}"/>
              </a:ext>
            </a:extLst>
          </p:cNvPr>
          <p:cNvSpPr txBox="1">
            <a:spLocks noChangeArrowheads="1"/>
          </p:cNvSpPr>
          <p:nvPr/>
        </p:nvSpPr>
        <p:spPr bwMode="auto">
          <a:xfrm>
            <a:off x="0" y="539750"/>
            <a:ext cx="13004800" cy="1384300"/>
          </a:xfrm>
          <a:prstGeom prst="rect">
            <a:avLst/>
          </a:prstGeom>
          <a:noFill/>
          <a:ln>
            <a:noFill/>
          </a:ln>
        </p:spPr>
        <p:txBody>
          <a:bodyPr lIns="720000" tIns="0" rIns="720000" bIns="0" anchor="ctr"/>
          <a:lstStyle>
            <a:lvl1pPr marL="4064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1pPr>
            <a:lvl2pPr marL="749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2pPr>
            <a:lvl3pPr marL="1193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3pPr>
            <a:lvl4pPr marL="1638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4pPr>
            <a:lvl5pPr marL="2082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5pPr>
            <a:lvl6pPr marL="25400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6pPr>
            <a:lvl7pPr marL="29972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7pPr>
            <a:lvl8pPr marL="34544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8pPr>
            <a:lvl9pPr marL="39116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9pPr>
          </a:lstStyle>
          <a:p>
            <a:pPr algn="ctr" eaLnBrk="1" hangingPunct="1">
              <a:lnSpc>
                <a:spcPct val="150000"/>
              </a:lnSpc>
              <a:spcBef>
                <a:spcPct val="0"/>
              </a:spcBef>
              <a:buFont typeface="Gill Sans" pitchFamily="-1" charset="0"/>
              <a:buNone/>
              <a:defRPr/>
            </a:pPr>
            <a:r>
              <a:rPr kumimoji="0" lang="en-US" altLang="ja-JP" sz="4800" b="1" dirty="0">
                <a:solidFill>
                  <a:srgbClr val="E6E6E6"/>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YMCA</a:t>
            </a:r>
            <a:r>
              <a:rPr kumimoji="0" lang="ja-JP" altLang="en-US" sz="4800" b="1" dirty="0">
                <a:solidFill>
                  <a:srgbClr val="E6E6E6"/>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サービス・ユース事業</a:t>
            </a:r>
          </a:p>
        </p:txBody>
      </p:sp>
      <p:sp>
        <p:nvSpPr>
          <p:cNvPr id="12" name="Rectangle 2">
            <a:extLst>
              <a:ext uri="{FF2B5EF4-FFF2-40B4-BE49-F238E27FC236}">
                <a16:creationId xmlns:a16="http://schemas.microsoft.com/office/drawing/2014/main" id="{3CD52E4A-2611-4736-95B9-78D34FDE7D29}"/>
              </a:ext>
            </a:extLst>
          </p:cNvPr>
          <p:cNvSpPr>
            <a:spLocks noGrp="1" noChangeArrowheads="1"/>
          </p:cNvSpPr>
          <p:nvPr>
            <p:ph type="title"/>
          </p:nvPr>
        </p:nvSpPr>
        <p:spPr>
          <a:xfrm>
            <a:off x="0" y="0"/>
            <a:ext cx="13004800" cy="503238"/>
          </a:xfrm>
        </p:spPr>
        <p:txBody>
          <a:bodyPr lIns="360000" tIns="0" rIns="360000" bIns="0"/>
          <a:lstStyle/>
          <a:p>
            <a:pPr algn="just" eaLnBrk="1" hangingPunct="1">
              <a:defRPr/>
            </a:pP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12.</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クラブの事業活動</a:t>
            </a:r>
          </a:p>
        </p:txBody>
      </p:sp>
      <p:sp>
        <p:nvSpPr>
          <p:cNvPr id="74758" name="Rectangle 3">
            <a:extLst>
              <a:ext uri="{FF2B5EF4-FFF2-40B4-BE49-F238E27FC236}">
                <a16:creationId xmlns:a16="http://schemas.microsoft.com/office/drawing/2014/main" id="{9654B467-7A7E-4958-A66B-CC2D4E21662A}"/>
              </a:ext>
            </a:extLst>
          </p:cNvPr>
          <p:cNvSpPr txBox="1">
            <a:spLocks noChangeArrowheads="1"/>
          </p:cNvSpPr>
          <p:nvPr/>
        </p:nvSpPr>
        <p:spPr bwMode="auto">
          <a:xfrm>
            <a:off x="0" y="7829550"/>
            <a:ext cx="13004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20000" tIns="0" rIns="720000" bIns="0" anchor="ctr"/>
          <a:lstStyle>
            <a:lvl1pPr>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1pPr>
            <a:lvl2pPr marL="749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2pPr>
            <a:lvl3pPr marL="1193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3pPr>
            <a:lvl4pPr marL="1638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4pPr>
            <a:lvl5pPr marL="2082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5pPr>
            <a:lvl6pPr marL="25400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6pPr>
            <a:lvl7pPr marL="29972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7pPr>
            <a:lvl8pPr marL="34544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8pPr>
            <a:lvl9pPr marL="39116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9pPr>
          </a:lstStyle>
          <a:p>
            <a:pPr algn="ctr" eaLnBrk="1" hangingPunct="1">
              <a:lnSpc>
                <a:spcPct val="150000"/>
              </a:lnSpc>
              <a:spcBef>
                <a:spcPct val="0"/>
              </a:spcBef>
              <a:buFont typeface="Gill Sans" pitchFamily="-1" charset="0"/>
              <a:buNone/>
            </a:pPr>
            <a:r>
              <a:rPr kumimoji="0" lang="en-US" altLang="ja-JP" sz="3600">
                <a:solidFill>
                  <a:srgbClr val="E6E6E6"/>
                </a:solidFill>
                <a:latin typeface="メイリオ" panose="020B0604030504040204" pitchFamily="50" charset="-128"/>
                <a:ea typeface="メイリオ" panose="020B0604030504040204" pitchFamily="50" charset="-128"/>
                <a:sym typeface="ヒラギノ角ゴ ProN W3" pitchFamily="-1" charset="-128"/>
              </a:rPr>
              <a:t>YMCA</a:t>
            </a: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キャンプ場に石釜・おくどさんを贈呈</a:t>
            </a:r>
          </a:p>
        </p:txBody>
      </p:sp>
      <p:pic>
        <p:nvPicPr>
          <p:cNvPr id="74759" name="図 6" descr="IMG_6334.JPG">
            <a:extLst>
              <a:ext uri="{FF2B5EF4-FFF2-40B4-BE49-F238E27FC236}">
                <a16:creationId xmlns:a16="http://schemas.microsoft.com/office/drawing/2014/main" id="{8567F740-6D50-4D4D-A628-C263CF1D4452}"/>
              </a:ext>
            </a:extLst>
          </p:cNvPr>
          <p:cNvPicPr>
            <a:picLocks noChangeAspect="1"/>
          </p:cNvPicPr>
          <p:nvPr/>
        </p:nvPicPr>
        <p:blipFill>
          <a:blip r:embed="rId4">
            <a:extLst>
              <a:ext uri="{28A0092B-C50C-407E-A947-70E740481C1C}">
                <a14:useLocalDpi xmlns:a14="http://schemas.microsoft.com/office/drawing/2010/main" val="0"/>
              </a:ext>
            </a:extLst>
          </a:blip>
          <a:srcRect t="6805"/>
          <a:stretch>
            <a:fillRect/>
          </a:stretch>
        </p:blipFill>
        <p:spPr bwMode="auto">
          <a:xfrm>
            <a:off x="1749425" y="5021263"/>
            <a:ext cx="46386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図 9" descr="IMG_6430.JPG">
            <a:extLst>
              <a:ext uri="{FF2B5EF4-FFF2-40B4-BE49-F238E27FC236}">
                <a16:creationId xmlns:a16="http://schemas.microsoft.com/office/drawing/2014/main" id="{819D69B9-2324-4C5A-A474-5F7259F19E10}"/>
              </a:ext>
            </a:extLst>
          </p:cNvPr>
          <p:cNvPicPr>
            <a:picLocks noChangeAspect="1"/>
          </p:cNvPicPr>
          <p:nvPr/>
        </p:nvPicPr>
        <p:blipFill>
          <a:blip r:embed="rId5">
            <a:extLst>
              <a:ext uri="{28A0092B-C50C-407E-A947-70E740481C1C}">
                <a14:useLocalDpi xmlns:a14="http://schemas.microsoft.com/office/drawing/2010/main" val="0"/>
              </a:ext>
            </a:extLst>
          </a:blip>
          <a:srcRect t="6805"/>
          <a:stretch>
            <a:fillRect/>
          </a:stretch>
        </p:blipFill>
        <p:spPr bwMode="auto">
          <a:xfrm>
            <a:off x="6616700" y="5021263"/>
            <a:ext cx="46386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図 10" descr="IMG_8330.JPG">
            <a:extLst>
              <a:ext uri="{FF2B5EF4-FFF2-40B4-BE49-F238E27FC236}">
                <a16:creationId xmlns:a16="http://schemas.microsoft.com/office/drawing/2014/main" id="{883BB007-C021-48DE-90EE-68A7AFC6ABC9}"/>
              </a:ext>
            </a:extLst>
          </p:cNvPr>
          <p:cNvPicPr>
            <a:picLocks noChangeAspect="1"/>
          </p:cNvPicPr>
          <p:nvPr/>
        </p:nvPicPr>
        <p:blipFill>
          <a:blip r:embed="rId6">
            <a:extLst>
              <a:ext uri="{28A0092B-C50C-407E-A947-70E740481C1C}">
                <a14:useLocalDpi xmlns:a14="http://schemas.microsoft.com/office/drawing/2010/main" val="0"/>
              </a:ext>
            </a:extLst>
          </a:blip>
          <a:srcRect t="17650"/>
          <a:stretch>
            <a:fillRect/>
          </a:stretch>
        </p:blipFill>
        <p:spPr bwMode="auto">
          <a:xfrm>
            <a:off x="3951288" y="1924050"/>
            <a:ext cx="524668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1000"/>
                                  </p:stCondLst>
                                  <p:childTnLst>
                                    <p:set>
                                      <p:cBhvr>
                                        <p:cTn id="6" dur="1" fill="hold">
                                          <p:stCondLst>
                                            <p:cond delay="0"/>
                                          </p:stCondLst>
                                        </p:cTn>
                                        <p:tgtEl>
                                          <p:spTgt spid="74761"/>
                                        </p:tgtEl>
                                        <p:attrNameLst>
                                          <p:attrName>style.visibility</p:attrName>
                                        </p:attrNameLst>
                                      </p:cBhvr>
                                      <p:to>
                                        <p:strVal val="visible"/>
                                      </p:to>
                                    </p:set>
                                    <p:animEffect transition="in" filter="fade">
                                      <p:cBhvr>
                                        <p:cTn id="7" dur="1000"/>
                                        <p:tgtEl>
                                          <p:spTgt spid="74761"/>
                                        </p:tgtEl>
                                      </p:cBhvr>
                                    </p:animEffect>
                                    <p:anim calcmode="lin" valueType="num">
                                      <p:cBhvr>
                                        <p:cTn id="8" dur="1000" fill="hold"/>
                                        <p:tgtEl>
                                          <p:spTgt spid="74761"/>
                                        </p:tgtEl>
                                        <p:attrNameLst>
                                          <p:attrName>ppt_x</p:attrName>
                                        </p:attrNameLst>
                                      </p:cBhvr>
                                      <p:tavLst>
                                        <p:tav tm="0">
                                          <p:val>
                                            <p:strVal val="#ppt_x"/>
                                          </p:val>
                                        </p:tav>
                                        <p:tav tm="100000">
                                          <p:val>
                                            <p:strVal val="#ppt_x"/>
                                          </p:val>
                                        </p:tav>
                                      </p:tavLst>
                                    </p:anim>
                                    <p:anim calcmode="lin" valueType="num">
                                      <p:cBhvr>
                                        <p:cTn id="9" dur="1000" fill="hold"/>
                                        <p:tgtEl>
                                          <p:spTgt spid="7476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0"/>
                                  </p:stCondLst>
                                  <p:childTnLst>
                                    <p:set>
                                      <p:cBhvr>
                                        <p:cTn id="11" dur="1" fill="hold">
                                          <p:stCondLst>
                                            <p:cond delay="0"/>
                                          </p:stCondLst>
                                        </p:cTn>
                                        <p:tgtEl>
                                          <p:spTgt spid="74759"/>
                                        </p:tgtEl>
                                        <p:attrNameLst>
                                          <p:attrName>style.visibility</p:attrName>
                                        </p:attrNameLst>
                                      </p:cBhvr>
                                      <p:to>
                                        <p:strVal val="visible"/>
                                      </p:to>
                                    </p:set>
                                    <p:animEffect transition="in" filter="fade">
                                      <p:cBhvr>
                                        <p:cTn id="12" dur="1000"/>
                                        <p:tgtEl>
                                          <p:spTgt spid="74759"/>
                                        </p:tgtEl>
                                      </p:cBhvr>
                                    </p:animEffect>
                                    <p:anim calcmode="lin" valueType="num">
                                      <p:cBhvr>
                                        <p:cTn id="13" dur="1000" fill="hold"/>
                                        <p:tgtEl>
                                          <p:spTgt spid="74759"/>
                                        </p:tgtEl>
                                        <p:attrNameLst>
                                          <p:attrName>ppt_x</p:attrName>
                                        </p:attrNameLst>
                                      </p:cBhvr>
                                      <p:tavLst>
                                        <p:tav tm="0">
                                          <p:val>
                                            <p:strVal val="#ppt_x"/>
                                          </p:val>
                                        </p:tav>
                                        <p:tav tm="100000">
                                          <p:val>
                                            <p:strVal val="#ppt_x"/>
                                          </p:val>
                                        </p:tav>
                                      </p:tavLst>
                                    </p:anim>
                                    <p:anim calcmode="lin" valueType="num">
                                      <p:cBhvr>
                                        <p:cTn id="14" dur="1000" fill="hold"/>
                                        <p:tgtEl>
                                          <p:spTgt spid="7475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3000"/>
                                  </p:stCondLst>
                                  <p:childTnLst>
                                    <p:set>
                                      <p:cBhvr>
                                        <p:cTn id="16" dur="1" fill="hold">
                                          <p:stCondLst>
                                            <p:cond delay="0"/>
                                          </p:stCondLst>
                                        </p:cTn>
                                        <p:tgtEl>
                                          <p:spTgt spid="74760"/>
                                        </p:tgtEl>
                                        <p:attrNameLst>
                                          <p:attrName>style.visibility</p:attrName>
                                        </p:attrNameLst>
                                      </p:cBhvr>
                                      <p:to>
                                        <p:strVal val="visible"/>
                                      </p:to>
                                    </p:set>
                                    <p:animEffect transition="in" filter="fade">
                                      <p:cBhvr>
                                        <p:cTn id="17" dur="1000"/>
                                        <p:tgtEl>
                                          <p:spTgt spid="74760"/>
                                        </p:tgtEl>
                                      </p:cBhvr>
                                    </p:animEffect>
                                    <p:anim calcmode="lin" valueType="num">
                                      <p:cBhvr>
                                        <p:cTn id="18" dur="1000" fill="hold"/>
                                        <p:tgtEl>
                                          <p:spTgt spid="74760"/>
                                        </p:tgtEl>
                                        <p:attrNameLst>
                                          <p:attrName>ppt_x</p:attrName>
                                        </p:attrNameLst>
                                      </p:cBhvr>
                                      <p:tavLst>
                                        <p:tav tm="0">
                                          <p:val>
                                            <p:strVal val="#ppt_x"/>
                                          </p:val>
                                        </p:tav>
                                        <p:tav tm="100000">
                                          <p:val>
                                            <p:strVal val="#ppt_x"/>
                                          </p:val>
                                        </p:tav>
                                      </p:tavLst>
                                    </p:anim>
                                    <p:anim calcmode="lin" valueType="num">
                                      <p:cBhvr>
                                        <p:cTn id="19" dur="1000" fill="hold"/>
                                        <p:tgtEl>
                                          <p:spTgt spid="7476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4000"/>
                                  </p:stCondLst>
                                  <p:childTnLst>
                                    <p:set>
                                      <p:cBhvr>
                                        <p:cTn id="21" dur="1" fill="hold">
                                          <p:stCondLst>
                                            <p:cond delay="0"/>
                                          </p:stCondLst>
                                        </p:cTn>
                                        <p:tgtEl>
                                          <p:spTgt spid="74758"/>
                                        </p:tgtEl>
                                        <p:attrNameLst>
                                          <p:attrName>style.visibility</p:attrName>
                                        </p:attrNameLst>
                                      </p:cBhvr>
                                      <p:to>
                                        <p:strVal val="visible"/>
                                      </p:to>
                                    </p:set>
                                    <p:animEffect transition="in" filter="fade">
                                      <p:cBhvr>
                                        <p:cTn id="22" dur="1000"/>
                                        <p:tgtEl>
                                          <p:spTgt spid="74758"/>
                                        </p:tgtEl>
                                      </p:cBhvr>
                                    </p:animEffect>
                                    <p:anim calcmode="lin" valueType="num">
                                      <p:cBhvr>
                                        <p:cTn id="23" dur="1000" fill="hold"/>
                                        <p:tgtEl>
                                          <p:spTgt spid="74758"/>
                                        </p:tgtEl>
                                        <p:attrNameLst>
                                          <p:attrName>ppt_x</p:attrName>
                                        </p:attrNameLst>
                                      </p:cBhvr>
                                      <p:tavLst>
                                        <p:tav tm="0">
                                          <p:val>
                                            <p:strVal val="#ppt_x"/>
                                          </p:val>
                                        </p:tav>
                                        <p:tav tm="100000">
                                          <p:val>
                                            <p:strVal val="#ppt_x"/>
                                          </p:val>
                                        </p:tav>
                                      </p:tavLst>
                                    </p:anim>
                                    <p:anim calcmode="lin" valueType="num">
                                      <p:cBhvr>
                                        <p:cTn id="24" dur="1000" fill="hold"/>
                                        <p:tgtEl>
                                          <p:spTgt spid="747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9180911B-9D61-48D7-8542-A23200F442DA}"/>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62467" name="図 18">
            <a:extLst>
              <a:ext uri="{FF2B5EF4-FFF2-40B4-BE49-F238E27FC236}">
                <a16:creationId xmlns:a16="http://schemas.microsoft.com/office/drawing/2014/main" id="{726C9584-302E-45FC-B448-70ED876D4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3EA36D36-B473-476F-8279-0F39A33D9C56}"/>
              </a:ext>
            </a:extLst>
          </p:cNvPr>
          <p:cNvSpPr txBox="1">
            <a:spLocks noChangeArrowheads="1"/>
          </p:cNvSpPr>
          <p:nvPr/>
        </p:nvSpPr>
        <p:spPr bwMode="auto">
          <a:xfrm>
            <a:off x="0" y="539750"/>
            <a:ext cx="13004800" cy="1384300"/>
          </a:xfrm>
          <a:prstGeom prst="rect">
            <a:avLst/>
          </a:prstGeom>
          <a:noFill/>
          <a:ln>
            <a:noFill/>
          </a:ln>
        </p:spPr>
        <p:txBody>
          <a:bodyPr lIns="720000" tIns="0" rIns="720000" bIns="0" anchor="ctr"/>
          <a:lstStyle>
            <a:lvl1pPr marL="4064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1pPr>
            <a:lvl2pPr marL="749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2pPr>
            <a:lvl3pPr marL="1193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3pPr>
            <a:lvl4pPr marL="1638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4pPr>
            <a:lvl5pPr marL="2082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5pPr>
            <a:lvl6pPr marL="25400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6pPr>
            <a:lvl7pPr marL="29972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7pPr>
            <a:lvl8pPr marL="34544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8pPr>
            <a:lvl9pPr marL="39116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9pPr>
          </a:lstStyle>
          <a:p>
            <a:pPr algn="ctr" eaLnBrk="1" hangingPunct="1">
              <a:lnSpc>
                <a:spcPct val="150000"/>
              </a:lnSpc>
              <a:spcBef>
                <a:spcPct val="0"/>
              </a:spcBef>
              <a:buFont typeface="Gill Sans" pitchFamily="-1" charset="0"/>
              <a:buNone/>
              <a:defRPr/>
            </a:pPr>
            <a:r>
              <a:rPr kumimoji="0" lang="ja-JP" altLang="en-US" sz="4800" b="1" dirty="0">
                <a:solidFill>
                  <a:srgbClr val="E6E6E6"/>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地域奉仕・環境事業</a:t>
            </a:r>
          </a:p>
        </p:txBody>
      </p:sp>
      <p:sp>
        <p:nvSpPr>
          <p:cNvPr id="12" name="Rectangle 2">
            <a:extLst>
              <a:ext uri="{FF2B5EF4-FFF2-40B4-BE49-F238E27FC236}">
                <a16:creationId xmlns:a16="http://schemas.microsoft.com/office/drawing/2014/main" id="{51035306-32DB-480C-A06B-0938298E7CAA}"/>
              </a:ext>
            </a:extLst>
          </p:cNvPr>
          <p:cNvSpPr>
            <a:spLocks noGrp="1" noChangeArrowheads="1"/>
          </p:cNvSpPr>
          <p:nvPr>
            <p:ph type="title"/>
          </p:nvPr>
        </p:nvSpPr>
        <p:spPr>
          <a:xfrm>
            <a:off x="0" y="0"/>
            <a:ext cx="13004800" cy="503238"/>
          </a:xfrm>
        </p:spPr>
        <p:txBody>
          <a:bodyPr lIns="360000" tIns="0" rIns="360000" bIns="0"/>
          <a:lstStyle/>
          <a:p>
            <a:pPr algn="just" eaLnBrk="1" hangingPunct="1">
              <a:defRPr/>
            </a:pP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12.</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クラブの事業活動</a:t>
            </a:r>
          </a:p>
        </p:txBody>
      </p:sp>
      <p:sp>
        <p:nvSpPr>
          <p:cNvPr id="76806" name="Rectangle 3">
            <a:extLst>
              <a:ext uri="{FF2B5EF4-FFF2-40B4-BE49-F238E27FC236}">
                <a16:creationId xmlns:a16="http://schemas.microsoft.com/office/drawing/2014/main" id="{875AEC4A-0129-4F07-A5BC-A23AA4D6CD00}"/>
              </a:ext>
            </a:extLst>
          </p:cNvPr>
          <p:cNvSpPr txBox="1">
            <a:spLocks noChangeArrowheads="1"/>
          </p:cNvSpPr>
          <p:nvPr/>
        </p:nvSpPr>
        <p:spPr bwMode="auto">
          <a:xfrm>
            <a:off x="0" y="7829550"/>
            <a:ext cx="13004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20000" tIns="0" rIns="720000" bIns="0" anchor="ctr"/>
          <a:lstStyle>
            <a:lvl1pPr>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1pPr>
            <a:lvl2pPr marL="749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2pPr>
            <a:lvl3pPr marL="1193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3pPr>
            <a:lvl4pPr marL="1638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4pPr>
            <a:lvl5pPr marL="2082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5pPr>
            <a:lvl6pPr marL="25400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6pPr>
            <a:lvl7pPr marL="29972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7pPr>
            <a:lvl8pPr marL="34544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8pPr>
            <a:lvl9pPr marL="39116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9pPr>
          </a:lstStyle>
          <a:p>
            <a:pPr algn="ctr" eaLnBrk="1" hangingPunct="1">
              <a:lnSpc>
                <a:spcPct val="150000"/>
              </a:lnSpc>
              <a:spcBef>
                <a:spcPct val="0"/>
              </a:spcBef>
              <a:buFont typeface="Gill Sans" pitchFamily="-1" charset="0"/>
              <a:buNone/>
            </a:pP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こぐま上野保育園の夏祭りをサポート</a:t>
            </a:r>
          </a:p>
        </p:txBody>
      </p:sp>
      <p:pic>
        <p:nvPicPr>
          <p:cNvPr id="76807" name="図 6" descr="IMG_1403.JPG">
            <a:extLst>
              <a:ext uri="{FF2B5EF4-FFF2-40B4-BE49-F238E27FC236}">
                <a16:creationId xmlns:a16="http://schemas.microsoft.com/office/drawing/2014/main" id="{8CAB0156-3B70-4CD4-8D3B-CFE42C9D8B91}"/>
              </a:ext>
            </a:extLst>
          </p:cNvPr>
          <p:cNvPicPr>
            <a:picLocks noChangeAspect="1"/>
          </p:cNvPicPr>
          <p:nvPr/>
        </p:nvPicPr>
        <p:blipFill>
          <a:blip r:embed="rId4">
            <a:extLst>
              <a:ext uri="{28A0092B-C50C-407E-A947-70E740481C1C}">
                <a14:useLocalDpi xmlns:a14="http://schemas.microsoft.com/office/drawing/2010/main" val="0"/>
              </a:ext>
            </a:extLst>
          </a:blip>
          <a:srcRect t="5302"/>
          <a:stretch>
            <a:fillRect/>
          </a:stretch>
        </p:blipFill>
        <p:spPr bwMode="auto">
          <a:xfrm>
            <a:off x="2073275" y="1924050"/>
            <a:ext cx="47402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図 7" descr="IMG_1448.JPG">
            <a:extLst>
              <a:ext uri="{FF2B5EF4-FFF2-40B4-BE49-F238E27FC236}">
                <a16:creationId xmlns:a16="http://schemas.microsoft.com/office/drawing/2014/main" id="{D22A3116-48AA-4DCB-A5AA-6690FD09B25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78663" y="1924050"/>
            <a:ext cx="3852862"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図 8" descr="IMG_1815.JPG">
            <a:extLst>
              <a:ext uri="{FF2B5EF4-FFF2-40B4-BE49-F238E27FC236}">
                <a16:creationId xmlns:a16="http://schemas.microsoft.com/office/drawing/2014/main" id="{E5778E94-268C-4A3F-9810-D116ED0B940A}"/>
              </a:ext>
            </a:extLst>
          </p:cNvPr>
          <p:cNvPicPr>
            <a:picLocks noChangeAspect="1"/>
          </p:cNvPicPr>
          <p:nvPr/>
        </p:nvPicPr>
        <p:blipFill>
          <a:blip r:embed="rId6">
            <a:extLst>
              <a:ext uri="{28A0092B-C50C-407E-A947-70E740481C1C}">
                <a14:useLocalDpi xmlns:a14="http://schemas.microsoft.com/office/drawing/2010/main" val="0"/>
              </a:ext>
            </a:extLst>
          </a:blip>
          <a:srcRect t="5266"/>
          <a:stretch>
            <a:fillRect/>
          </a:stretch>
        </p:blipFill>
        <p:spPr bwMode="auto">
          <a:xfrm>
            <a:off x="2073275" y="4948238"/>
            <a:ext cx="4705350"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1000"/>
                                  </p:stCondLst>
                                  <p:childTnLst>
                                    <p:set>
                                      <p:cBhvr>
                                        <p:cTn id="6" dur="1" fill="hold">
                                          <p:stCondLst>
                                            <p:cond delay="0"/>
                                          </p:stCondLst>
                                        </p:cTn>
                                        <p:tgtEl>
                                          <p:spTgt spid="76807"/>
                                        </p:tgtEl>
                                        <p:attrNameLst>
                                          <p:attrName>style.visibility</p:attrName>
                                        </p:attrNameLst>
                                      </p:cBhvr>
                                      <p:to>
                                        <p:strVal val="visible"/>
                                      </p:to>
                                    </p:set>
                                    <p:animEffect transition="in" filter="fade">
                                      <p:cBhvr>
                                        <p:cTn id="7" dur="1000"/>
                                        <p:tgtEl>
                                          <p:spTgt spid="76807"/>
                                        </p:tgtEl>
                                      </p:cBhvr>
                                    </p:animEffect>
                                    <p:anim calcmode="lin" valueType="num">
                                      <p:cBhvr>
                                        <p:cTn id="8" dur="1000" fill="hold"/>
                                        <p:tgtEl>
                                          <p:spTgt spid="76807"/>
                                        </p:tgtEl>
                                        <p:attrNameLst>
                                          <p:attrName>ppt_x</p:attrName>
                                        </p:attrNameLst>
                                      </p:cBhvr>
                                      <p:tavLst>
                                        <p:tav tm="0">
                                          <p:val>
                                            <p:strVal val="#ppt_x"/>
                                          </p:val>
                                        </p:tav>
                                        <p:tav tm="100000">
                                          <p:val>
                                            <p:strVal val="#ppt_x"/>
                                          </p:val>
                                        </p:tav>
                                      </p:tavLst>
                                    </p:anim>
                                    <p:anim calcmode="lin" valueType="num">
                                      <p:cBhvr>
                                        <p:cTn id="9" dur="1000" fill="hold"/>
                                        <p:tgtEl>
                                          <p:spTgt spid="7680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0"/>
                                  </p:stCondLst>
                                  <p:childTnLst>
                                    <p:set>
                                      <p:cBhvr>
                                        <p:cTn id="11" dur="1" fill="hold">
                                          <p:stCondLst>
                                            <p:cond delay="0"/>
                                          </p:stCondLst>
                                        </p:cTn>
                                        <p:tgtEl>
                                          <p:spTgt spid="76808"/>
                                        </p:tgtEl>
                                        <p:attrNameLst>
                                          <p:attrName>style.visibility</p:attrName>
                                        </p:attrNameLst>
                                      </p:cBhvr>
                                      <p:to>
                                        <p:strVal val="visible"/>
                                      </p:to>
                                    </p:set>
                                    <p:animEffect transition="in" filter="fade">
                                      <p:cBhvr>
                                        <p:cTn id="12" dur="1000"/>
                                        <p:tgtEl>
                                          <p:spTgt spid="76808"/>
                                        </p:tgtEl>
                                      </p:cBhvr>
                                    </p:animEffect>
                                    <p:anim calcmode="lin" valueType="num">
                                      <p:cBhvr>
                                        <p:cTn id="13" dur="1000" fill="hold"/>
                                        <p:tgtEl>
                                          <p:spTgt spid="76808"/>
                                        </p:tgtEl>
                                        <p:attrNameLst>
                                          <p:attrName>ppt_x</p:attrName>
                                        </p:attrNameLst>
                                      </p:cBhvr>
                                      <p:tavLst>
                                        <p:tav tm="0">
                                          <p:val>
                                            <p:strVal val="#ppt_x"/>
                                          </p:val>
                                        </p:tav>
                                        <p:tav tm="100000">
                                          <p:val>
                                            <p:strVal val="#ppt_x"/>
                                          </p:val>
                                        </p:tav>
                                      </p:tavLst>
                                    </p:anim>
                                    <p:anim calcmode="lin" valueType="num">
                                      <p:cBhvr>
                                        <p:cTn id="14" dur="1000" fill="hold"/>
                                        <p:tgtEl>
                                          <p:spTgt spid="7680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3000"/>
                                  </p:stCondLst>
                                  <p:childTnLst>
                                    <p:set>
                                      <p:cBhvr>
                                        <p:cTn id="16" dur="1" fill="hold">
                                          <p:stCondLst>
                                            <p:cond delay="0"/>
                                          </p:stCondLst>
                                        </p:cTn>
                                        <p:tgtEl>
                                          <p:spTgt spid="76809"/>
                                        </p:tgtEl>
                                        <p:attrNameLst>
                                          <p:attrName>style.visibility</p:attrName>
                                        </p:attrNameLst>
                                      </p:cBhvr>
                                      <p:to>
                                        <p:strVal val="visible"/>
                                      </p:to>
                                    </p:set>
                                    <p:animEffect transition="in" filter="fade">
                                      <p:cBhvr>
                                        <p:cTn id="17" dur="1000"/>
                                        <p:tgtEl>
                                          <p:spTgt spid="76809"/>
                                        </p:tgtEl>
                                      </p:cBhvr>
                                    </p:animEffect>
                                    <p:anim calcmode="lin" valueType="num">
                                      <p:cBhvr>
                                        <p:cTn id="18" dur="1000" fill="hold"/>
                                        <p:tgtEl>
                                          <p:spTgt spid="76809"/>
                                        </p:tgtEl>
                                        <p:attrNameLst>
                                          <p:attrName>ppt_x</p:attrName>
                                        </p:attrNameLst>
                                      </p:cBhvr>
                                      <p:tavLst>
                                        <p:tav tm="0">
                                          <p:val>
                                            <p:strVal val="#ppt_x"/>
                                          </p:val>
                                        </p:tav>
                                        <p:tav tm="100000">
                                          <p:val>
                                            <p:strVal val="#ppt_x"/>
                                          </p:val>
                                        </p:tav>
                                      </p:tavLst>
                                    </p:anim>
                                    <p:anim calcmode="lin" valueType="num">
                                      <p:cBhvr>
                                        <p:cTn id="19" dur="1000" fill="hold"/>
                                        <p:tgtEl>
                                          <p:spTgt spid="7680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4000"/>
                                  </p:stCondLst>
                                  <p:childTnLst>
                                    <p:set>
                                      <p:cBhvr>
                                        <p:cTn id="21" dur="1" fill="hold">
                                          <p:stCondLst>
                                            <p:cond delay="0"/>
                                          </p:stCondLst>
                                        </p:cTn>
                                        <p:tgtEl>
                                          <p:spTgt spid="76806"/>
                                        </p:tgtEl>
                                        <p:attrNameLst>
                                          <p:attrName>style.visibility</p:attrName>
                                        </p:attrNameLst>
                                      </p:cBhvr>
                                      <p:to>
                                        <p:strVal val="visible"/>
                                      </p:to>
                                    </p:set>
                                    <p:animEffect transition="in" filter="fade">
                                      <p:cBhvr>
                                        <p:cTn id="22" dur="1000"/>
                                        <p:tgtEl>
                                          <p:spTgt spid="76806"/>
                                        </p:tgtEl>
                                      </p:cBhvr>
                                    </p:animEffect>
                                    <p:anim calcmode="lin" valueType="num">
                                      <p:cBhvr>
                                        <p:cTn id="23" dur="1000" fill="hold"/>
                                        <p:tgtEl>
                                          <p:spTgt spid="76806"/>
                                        </p:tgtEl>
                                        <p:attrNameLst>
                                          <p:attrName>ppt_x</p:attrName>
                                        </p:attrNameLst>
                                      </p:cBhvr>
                                      <p:tavLst>
                                        <p:tav tm="0">
                                          <p:val>
                                            <p:strVal val="#ppt_x"/>
                                          </p:val>
                                        </p:tav>
                                        <p:tav tm="100000">
                                          <p:val>
                                            <p:strVal val="#ppt_x"/>
                                          </p:val>
                                        </p:tav>
                                      </p:tavLst>
                                    </p:anim>
                                    <p:anim calcmode="lin" valueType="num">
                                      <p:cBhvr>
                                        <p:cTn id="24" dur="1000" fill="hold"/>
                                        <p:tgtEl>
                                          <p:spTgt spid="768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A719669B-D73D-47C8-9F12-666F87185640}"/>
              </a:ext>
            </a:extLst>
          </p:cNvPr>
          <p:cNvSpPr>
            <a:spLocks noGrp="1" noChangeArrowheads="1"/>
          </p:cNvSpPr>
          <p:nvPr>
            <p:ph type="title"/>
          </p:nvPr>
        </p:nvSpPr>
        <p:spPr>
          <a:xfrm>
            <a:off x="0" y="0"/>
            <a:ext cx="13004800" cy="503238"/>
          </a:xfrm>
        </p:spPr>
        <p:txBody>
          <a:bodyPr lIns="360000" tIns="0" rIns="360000" bIns="0"/>
          <a:lstStyle/>
          <a:p>
            <a:pPr algn="just" eaLnBrk="1" hangingPunct="1">
              <a:defRPr/>
            </a:pP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1.</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ワイズメンズクラブとは</a:t>
            </a:r>
          </a:p>
        </p:txBody>
      </p:sp>
      <p:sp>
        <p:nvSpPr>
          <p:cNvPr id="9219" name="Rectangle 3">
            <a:extLst>
              <a:ext uri="{FF2B5EF4-FFF2-40B4-BE49-F238E27FC236}">
                <a16:creationId xmlns:a16="http://schemas.microsoft.com/office/drawing/2014/main" id="{7ADCB3D4-4F0B-428D-B41A-128773BC0BA1}"/>
              </a:ext>
            </a:extLst>
          </p:cNvPr>
          <p:cNvSpPr>
            <a:spLocks noGrp="1" noChangeArrowheads="1"/>
          </p:cNvSpPr>
          <p:nvPr>
            <p:ph idx="1"/>
          </p:nvPr>
        </p:nvSpPr>
        <p:spPr>
          <a:xfrm>
            <a:off x="0" y="539750"/>
            <a:ext cx="13004800" cy="1997075"/>
          </a:xfrm>
        </p:spPr>
        <p:txBody>
          <a:bodyPr lIns="0" tIns="0" rIns="0" bIns="0"/>
          <a:lstStyle/>
          <a:p>
            <a:pPr marL="0" indent="0" algn="ctr" eaLnBrk="1" hangingPunct="1">
              <a:spcBef>
                <a:spcPct val="0"/>
              </a:spcBef>
              <a:buFont typeface="Gill Sans" pitchFamily="-1" charset="0"/>
              <a:buNone/>
            </a:pPr>
            <a:r>
              <a:rPr kumimoji="0" lang="ja-JP" altLang="en-US" sz="5400" dirty="0">
                <a:solidFill>
                  <a:srgbClr val="E6E6E6"/>
                </a:solidFill>
                <a:latin typeface="メイリオ" panose="020B0604030504040204" pitchFamily="50" charset="-128"/>
                <a:ea typeface="メイリオ" panose="020B0604030504040204" pitchFamily="50" charset="-128"/>
                <a:sym typeface="ヒラギノ角ゴ ProN W3" pitchFamily="-1" charset="-128"/>
              </a:rPr>
              <a:t>世界的規模の友好団体です。</a:t>
            </a:r>
            <a:endParaRPr kumimoji="0" lang="en-US" altLang="zh-TW" sz="5400" dirty="0">
              <a:solidFill>
                <a:srgbClr val="E6E6E6"/>
              </a:solidFill>
              <a:latin typeface="メイリオ" panose="020B0604030504040204" pitchFamily="50" charset="-128"/>
              <a:ea typeface="メイリオ" panose="020B0604030504040204" pitchFamily="50" charset="-128"/>
              <a:sym typeface="ヒラギノ角ゴ ProN W3" pitchFamily="-1" charset="-128"/>
            </a:endParaRPr>
          </a:p>
        </p:txBody>
      </p:sp>
      <p:sp>
        <p:nvSpPr>
          <p:cNvPr id="7" name="Rectangle 2">
            <a:extLst>
              <a:ext uri="{FF2B5EF4-FFF2-40B4-BE49-F238E27FC236}">
                <a16:creationId xmlns:a16="http://schemas.microsoft.com/office/drawing/2014/main" id="{5024C5BB-71F0-42DE-A754-026EC9C92B9C}"/>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9221" name="図 2">
            <a:extLst>
              <a:ext uri="{FF2B5EF4-FFF2-40B4-BE49-F238E27FC236}">
                <a16:creationId xmlns:a16="http://schemas.microsoft.com/office/drawing/2014/main" id="{C6308269-C26C-4539-85F7-99EFA4589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表 3">
            <a:extLst>
              <a:ext uri="{FF2B5EF4-FFF2-40B4-BE49-F238E27FC236}">
                <a16:creationId xmlns:a16="http://schemas.microsoft.com/office/drawing/2014/main" id="{E5210819-5708-4080-8C8E-1816FCE4E1CA}"/>
              </a:ext>
            </a:extLst>
          </p:cNvPr>
          <p:cNvGraphicFramePr>
            <a:graphicFrameLocks noGrp="1"/>
          </p:cNvGraphicFramePr>
          <p:nvPr/>
        </p:nvGraphicFramePr>
        <p:xfrm>
          <a:off x="2898775" y="2536825"/>
          <a:ext cx="7199314" cy="4643439"/>
        </p:xfrm>
        <a:graphic>
          <a:graphicData uri="http://schemas.openxmlformats.org/drawingml/2006/table">
            <a:tbl>
              <a:tblPr firstRow="1" bandRow="1"/>
              <a:tblGrid>
                <a:gridCol w="3599657">
                  <a:extLst>
                    <a:ext uri="{9D8B030D-6E8A-4147-A177-3AD203B41FA5}">
                      <a16:colId xmlns:a16="http://schemas.microsoft.com/office/drawing/2014/main" val="20000"/>
                    </a:ext>
                  </a:extLst>
                </a:gridCol>
                <a:gridCol w="3599657">
                  <a:extLst>
                    <a:ext uri="{9D8B030D-6E8A-4147-A177-3AD203B41FA5}">
                      <a16:colId xmlns:a16="http://schemas.microsoft.com/office/drawing/2014/main" val="20001"/>
                    </a:ext>
                  </a:extLst>
                </a:gridCol>
              </a:tblGrid>
              <a:tr h="899891">
                <a:tc>
                  <a:txBody>
                    <a:bodyPr/>
                    <a:lstStyle/>
                    <a:p>
                      <a:r>
                        <a:rPr kumimoji="0" lang="ja-JP" altLang="en-US" sz="3200" kern="1200" baseline="0" dirty="0">
                          <a:solidFill>
                            <a:schemeClr val="accent1"/>
                          </a:solidFill>
                          <a:latin typeface="メイリオ" panose="020B0604030504040204" pitchFamily="50" charset="-128"/>
                          <a:ea typeface="メイリオ" panose="020B0604030504040204" pitchFamily="50" charset="-128"/>
                          <a:cs typeface="+mn-cs"/>
                        </a:rPr>
                        <a:t>地域</a:t>
                      </a:r>
                    </a:p>
                  </a:txBody>
                  <a:tcPr marL="0" marR="0" marT="0" marB="0" anchor="ctr" anchorCtr="1">
                    <a:solidFill>
                      <a:srgbClr val="CCFFCC"/>
                    </a:solidFill>
                  </a:tcPr>
                </a:tc>
                <a:tc>
                  <a:txBody>
                    <a:bodyPr/>
                    <a:lstStyle/>
                    <a:p>
                      <a:r>
                        <a:rPr kumimoji="0" lang="ja-JP" altLang="en-US" sz="3200" kern="1200" baseline="0" dirty="0">
                          <a:solidFill>
                            <a:schemeClr val="accent1"/>
                          </a:solidFill>
                          <a:latin typeface="メイリオ" panose="020B0604030504040204" pitchFamily="50" charset="-128"/>
                          <a:ea typeface="メイリオ" panose="020B0604030504040204" pitchFamily="50" charset="-128"/>
                          <a:cs typeface="+mn-cs"/>
                        </a:rPr>
                        <a:t>会員数</a:t>
                      </a:r>
                    </a:p>
                  </a:txBody>
                  <a:tcPr marL="0" marR="0" marT="0" marB="0" anchor="ctr" anchorCtr="1">
                    <a:solidFill>
                      <a:srgbClr val="CCFFCC"/>
                    </a:solidFill>
                  </a:tcPr>
                </a:tc>
                <a:extLst>
                  <a:ext uri="{0D108BD9-81ED-4DB2-BD59-A6C34878D82A}">
                    <a16:rowId xmlns:a16="http://schemas.microsoft.com/office/drawing/2014/main" val="10000"/>
                  </a:ext>
                </a:extLst>
              </a:tr>
              <a:tr h="935887">
                <a:tc>
                  <a:txBody>
                    <a:bodyPr/>
                    <a:lstStyle/>
                    <a:p>
                      <a:r>
                        <a:rPr kumimoji="0" lang="ja-JP" altLang="en-US" sz="3200" kern="1200" baseline="0" dirty="0">
                          <a:solidFill>
                            <a:schemeClr val="accent1"/>
                          </a:solidFill>
                          <a:latin typeface="メイリオ" panose="020B0604030504040204" pitchFamily="50" charset="-128"/>
                          <a:ea typeface="メイリオ" panose="020B0604030504040204" pitchFamily="50" charset="-128"/>
                          <a:cs typeface="+mn-cs"/>
                        </a:rPr>
                        <a:t>世界では</a:t>
                      </a:r>
                    </a:p>
                  </a:txBody>
                  <a:tcPr marL="91419" marR="91419" marT="45702" marB="45702" anchor="ctr" anchorCtr="1">
                    <a:solidFill>
                      <a:srgbClr val="FFFFFF"/>
                    </a:solidFill>
                  </a:tcPr>
                </a:tc>
                <a:tc>
                  <a:txBody>
                    <a:bodyPr/>
                    <a:lstStyle/>
                    <a:p>
                      <a:r>
                        <a:rPr kumimoji="0" lang="ja-JP" altLang="en-US" sz="3200" kern="1200" baseline="0" dirty="0">
                          <a:solidFill>
                            <a:schemeClr val="accent1"/>
                          </a:solidFill>
                          <a:latin typeface="メイリオ" panose="020B0604030504040204" pitchFamily="50" charset="-128"/>
                          <a:ea typeface="メイリオ" panose="020B0604030504040204" pitchFamily="50" charset="-128"/>
                          <a:cs typeface="+mn-cs"/>
                        </a:rPr>
                        <a:t>約</a:t>
                      </a:r>
                      <a:r>
                        <a:rPr kumimoji="0" lang="en-US" altLang="ja-JP" sz="3200" kern="1200" baseline="0" dirty="0">
                          <a:solidFill>
                            <a:schemeClr val="accent1"/>
                          </a:solidFill>
                          <a:latin typeface="メイリオ" panose="020B0604030504040204" pitchFamily="50" charset="-128"/>
                          <a:ea typeface="メイリオ" panose="020B0604030504040204" pitchFamily="50" charset="-128"/>
                          <a:cs typeface="+mn-cs"/>
                        </a:rPr>
                        <a:t>25,173</a:t>
                      </a:r>
                      <a:r>
                        <a:rPr kumimoji="0" lang="ja-JP" altLang="en-US" sz="3200" kern="1200" baseline="0" dirty="0">
                          <a:solidFill>
                            <a:schemeClr val="accent1"/>
                          </a:solidFill>
                          <a:latin typeface="メイリオ" panose="020B0604030504040204" pitchFamily="50" charset="-128"/>
                          <a:ea typeface="メイリオ" panose="020B0604030504040204" pitchFamily="50" charset="-128"/>
                          <a:cs typeface="+mn-cs"/>
                        </a:rPr>
                        <a:t>名</a:t>
                      </a:r>
                    </a:p>
                  </a:txBody>
                  <a:tcPr marL="91419" marR="91419" marT="45702" marB="45702" anchor="ctr" anchorCtr="1">
                    <a:solidFill>
                      <a:srgbClr val="FFFFFF"/>
                    </a:solidFill>
                  </a:tcPr>
                </a:tc>
                <a:extLst>
                  <a:ext uri="{0D108BD9-81ED-4DB2-BD59-A6C34878D82A}">
                    <a16:rowId xmlns:a16="http://schemas.microsoft.com/office/drawing/2014/main" val="10001"/>
                  </a:ext>
                </a:extLst>
              </a:tr>
              <a:tr h="93588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kern="1200" baseline="0" dirty="0">
                          <a:solidFill>
                            <a:schemeClr val="accent1"/>
                          </a:solidFill>
                          <a:latin typeface="メイリオ" panose="020B0604030504040204" pitchFamily="50" charset="-128"/>
                          <a:ea typeface="メイリオ" panose="020B0604030504040204" pitchFamily="50" charset="-128"/>
                          <a:cs typeface="+mn-cs"/>
                          <a:sym typeface="ヒラギノ角ゴ ProN W3" pitchFamily="-1" charset="-128"/>
                        </a:rPr>
                        <a:t>日本</a:t>
                      </a:r>
                      <a:r>
                        <a:rPr kumimoji="0" lang="ja-JP" altLang="en-US" sz="3200" baseline="0" dirty="0">
                          <a:solidFill>
                            <a:schemeClr val="accent1"/>
                          </a:solidFill>
                          <a:latin typeface="メイリオ" panose="020B0604030504040204" pitchFamily="50" charset="-128"/>
                          <a:ea typeface="メイリオ" panose="020B0604030504040204" pitchFamily="50" charset="-128"/>
                          <a:cs typeface="+mn-cs"/>
                          <a:sym typeface="ヒラギノ角ゴ ProN W3" pitchFamily="-1" charset="-128"/>
                        </a:rPr>
                        <a:t>では</a:t>
                      </a:r>
                      <a:endParaRPr kumimoji="0" lang="ja-JP" altLang="en-US" sz="3200" baseline="0" dirty="0">
                        <a:solidFill>
                          <a:schemeClr val="accent1"/>
                        </a:solidFill>
                        <a:latin typeface="メイリオ" panose="020B0604030504040204" pitchFamily="50" charset="-128"/>
                        <a:ea typeface="メイリオ" panose="020B0604030504040204" pitchFamily="50" charset="-128"/>
                        <a:cs typeface="+mn-cs"/>
                        <a:sym typeface="Gill Sans" pitchFamily="-1" charset="0"/>
                      </a:endParaRPr>
                    </a:p>
                  </a:txBody>
                  <a:tcPr marL="91419" marR="91419" marT="45702" marB="45702" anchor="ctr" anchorCtr="1">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kern="1200" baseline="0" dirty="0">
                          <a:solidFill>
                            <a:schemeClr val="accent1"/>
                          </a:solidFill>
                          <a:latin typeface="メイリオ" panose="020B0604030504040204" pitchFamily="50" charset="-128"/>
                          <a:ea typeface="メイリオ" panose="020B0604030504040204" pitchFamily="50" charset="-128"/>
                          <a:cs typeface="+mn-cs"/>
                        </a:rPr>
                        <a:t>約２</a:t>
                      </a:r>
                      <a:r>
                        <a:rPr kumimoji="0" lang="en-US" altLang="ja-JP" sz="3200" kern="1200" baseline="0" dirty="0">
                          <a:solidFill>
                            <a:schemeClr val="accent1"/>
                          </a:solidFill>
                          <a:latin typeface="メイリオ" panose="020B0604030504040204" pitchFamily="50" charset="-128"/>
                          <a:ea typeface="メイリオ" panose="020B0604030504040204" pitchFamily="50" charset="-128"/>
                          <a:cs typeface="+mn-cs"/>
                        </a:rPr>
                        <a:t>,462</a:t>
                      </a:r>
                      <a:r>
                        <a:rPr kumimoji="0" lang="ja-JP" altLang="en-US" sz="3200" kern="1200" baseline="0" dirty="0">
                          <a:solidFill>
                            <a:schemeClr val="accent1"/>
                          </a:solidFill>
                          <a:latin typeface="メイリオ" panose="020B0604030504040204" pitchFamily="50" charset="-128"/>
                          <a:ea typeface="メイリオ" panose="020B0604030504040204" pitchFamily="50" charset="-128"/>
                          <a:cs typeface="+mn-cs"/>
                        </a:rPr>
                        <a:t>名</a:t>
                      </a:r>
                    </a:p>
                  </a:txBody>
                  <a:tcPr marL="91419" marR="91419" marT="45702" marB="45702" anchor="ctr" anchorCtr="1">
                    <a:solidFill>
                      <a:srgbClr val="FFFFFF"/>
                    </a:solidFill>
                  </a:tcPr>
                </a:tc>
                <a:extLst>
                  <a:ext uri="{0D108BD9-81ED-4DB2-BD59-A6C34878D82A}">
                    <a16:rowId xmlns:a16="http://schemas.microsoft.com/office/drawing/2014/main" val="10002"/>
                  </a:ext>
                </a:extLst>
              </a:tr>
              <a:tr h="93588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aseline="0" dirty="0">
                          <a:solidFill>
                            <a:schemeClr val="accent1"/>
                          </a:solidFill>
                          <a:latin typeface="メイリオ" panose="020B0604030504040204" pitchFamily="50" charset="-128"/>
                          <a:ea typeface="メイリオ" panose="020B0604030504040204" pitchFamily="50" charset="-128"/>
                          <a:cs typeface="+mn-cs"/>
                          <a:sym typeface="ヒラギノ角ゴ ProN W3" pitchFamily="-1" charset="-128"/>
                        </a:rPr>
                        <a:t>西日本では</a:t>
                      </a:r>
                      <a:endParaRPr kumimoji="0" lang="ja-JP" altLang="en-US" sz="3200" baseline="0" dirty="0">
                        <a:solidFill>
                          <a:schemeClr val="accent1"/>
                        </a:solidFill>
                        <a:latin typeface="メイリオ" panose="020B0604030504040204" pitchFamily="50" charset="-128"/>
                        <a:ea typeface="メイリオ" panose="020B0604030504040204" pitchFamily="50" charset="-128"/>
                        <a:cs typeface="+mn-cs"/>
                        <a:sym typeface="Gill Sans" pitchFamily="-1" charset="0"/>
                      </a:endParaRPr>
                    </a:p>
                  </a:txBody>
                  <a:tcPr marL="91419" marR="91419" marT="45702" marB="45702" anchor="ctr" anchorCtr="1">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3200" kern="1200" baseline="0" dirty="0">
                          <a:solidFill>
                            <a:schemeClr val="accent1"/>
                          </a:solidFill>
                          <a:latin typeface="メイリオ" panose="020B0604030504040204" pitchFamily="50" charset="-128"/>
                          <a:ea typeface="メイリオ" panose="020B0604030504040204" pitchFamily="50" charset="-128"/>
                          <a:cs typeface="+mn-cs"/>
                        </a:rPr>
                        <a:t>1,411</a:t>
                      </a:r>
                      <a:r>
                        <a:rPr kumimoji="0" lang="ja-JP" altLang="en-US" sz="3200" kern="1200" baseline="0" dirty="0">
                          <a:solidFill>
                            <a:schemeClr val="accent1"/>
                          </a:solidFill>
                          <a:latin typeface="メイリオ" panose="020B0604030504040204" pitchFamily="50" charset="-128"/>
                          <a:ea typeface="メイリオ" panose="020B0604030504040204" pitchFamily="50" charset="-128"/>
                          <a:cs typeface="+mn-cs"/>
                        </a:rPr>
                        <a:t>名</a:t>
                      </a:r>
                    </a:p>
                  </a:txBody>
                  <a:tcPr marL="91419" marR="91419" marT="45702" marB="45702" anchor="ctr" anchorCtr="1">
                    <a:solidFill>
                      <a:srgbClr val="FFFFFF"/>
                    </a:solidFill>
                  </a:tcPr>
                </a:tc>
                <a:extLst>
                  <a:ext uri="{0D108BD9-81ED-4DB2-BD59-A6C34878D82A}">
                    <a16:rowId xmlns:a16="http://schemas.microsoft.com/office/drawing/2014/main" val="10003"/>
                  </a:ext>
                </a:extLst>
              </a:tr>
              <a:tr h="93588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aseline="0" dirty="0">
                          <a:solidFill>
                            <a:schemeClr val="accent1"/>
                          </a:solidFill>
                          <a:latin typeface="メイリオ" panose="020B0604030504040204" pitchFamily="50" charset="-128"/>
                          <a:ea typeface="メイリオ" panose="020B0604030504040204" pitchFamily="50" charset="-128"/>
                          <a:cs typeface="+mn-cs"/>
                          <a:sym typeface="ヒラギノ角ゴ ProN W3" pitchFamily="-1" charset="-128"/>
                        </a:rPr>
                        <a:t>京都では</a:t>
                      </a:r>
                      <a:endParaRPr kumimoji="0" lang="ja-JP" altLang="en-US" sz="3200" baseline="0" dirty="0">
                        <a:solidFill>
                          <a:schemeClr val="accent1"/>
                        </a:solidFill>
                        <a:latin typeface="メイリオ" panose="020B0604030504040204" pitchFamily="50" charset="-128"/>
                        <a:ea typeface="メイリオ" panose="020B0604030504040204" pitchFamily="50" charset="-128"/>
                        <a:cs typeface="+mn-cs"/>
                        <a:sym typeface="Gill Sans" pitchFamily="-1" charset="0"/>
                      </a:endParaRPr>
                    </a:p>
                  </a:txBody>
                  <a:tcPr marL="0" marR="0" marT="0" marB="0" anchor="ctr" anchorCtr="1">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3200" kern="1200" baseline="0" dirty="0">
                          <a:solidFill>
                            <a:schemeClr val="accent1"/>
                          </a:solidFill>
                          <a:latin typeface="メイリオ" panose="020B0604030504040204" pitchFamily="50" charset="-128"/>
                          <a:ea typeface="メイリオ" panose="020B0604030504040204" pitchFamily="50" charset="-128"/>
                          <a:cs typeface="+mn-cs"/>
                        </a:rPr>
                        <a:t>513</a:t>
                      </a:r>
                      <a:r>
                        <a:rPr kumimoji="0" lang="ja-JP" altLang="en-US" sz="3200" kern="1200" baseline="0" dirty="0">
                          <a:solidFill>
                            <a:schemeClr val="accent1"/>
                          </a:solidFill>
                          <a:latin typeface="メイリオ" panose="020B0604030504040204" pitchFamily="50" charset="-128"/>
                          <a:ea typeface="メイリオ" panose="020B0604030504040204" pitchFamily="50" charset="-128"/>
                          <a:cs typeface="+mn-cs"/>
                        </a:rPr>
                        <a:t>名</a:t>
                      </a:r>
                    </a:p>
                  </a:txBody>
                  <a:tcPr marL="91419" marR="91419" marT="45702" marB="45702" anchor="ctr" anchorCtr="1">
                    <a:solidFill>
                      <a:srgbClr val="FFFFFF"/>
                    </a:solidFill>
                  </a:tcPr>
                </a:tc>
                <a:extLst>
                  <a:ext uri="{0D108BD9-81ED-4DB2-BD59-A6C34878D82A}">
                    <a16:rowId xmlns:a16="http://schemas.microsoft.com/office/drawing/2014/main" val="10004"/>
                  </a:ext>
                </a:extLst>
              </a:tr>
            </a:tbl>
          </a:graphicData>
        </a:graphic>
      </p:graphicFrame>
      <p:sp>
        <p:nvSpPr>
          <p:cNvPr id="9" name="Rectangle 3">
            <a:extLst>
              <a:ext uri="{FF2B5EF4-FFF2-40B4-BE49-F238E27FC236}">
                <a16:creationId xmlns:a16="http://schemas.microsoft.com/office/drawing/2014/main" id="{367BB50B-1098-4FCD-818F-5E25CD78FA12}"/>
              </a:ext>
            </a:extLst>
          </p:cNvPr>
          <p:cNvSpPr txBox="1">
            <a:spLocks noChangeArrowheads="1"/>
          </p:cNvSpPr>
          <p:nvPr/>
        </p:nvSpPr>
        <p:spPr bwMode="auto">
          <a:xfrm>
            <a:off x="0" y="7216775"/>
            <a:ext cx="13004800" cy="828675"/>
          </a:xfrm>
          <a:prstGeom prst="rect">
            <a:avLst/>
          </a:prstGeom>
          <a:noFill/>
          <a:ln>
            <a:noFill/>
          </a:ln>
        </p:spPr>
        <p:txBody>
          <a:bodyPr lIns="2160000" tIns="0" rIns="0" bIns="0" anchor="ctr"/>
          <a:lstStyle>
            <a:lvl1pPr marL="4064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1pPr>
            <a:lvl2pPr marL="749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2pPr>
            <a:lvl3pPr marL="1193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3pPr>
            <a:lvl4pPr marL="1638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4pPr>
            <a:lvl5pPr marL="2082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5pPr>
            <a:lvl6pPr marL="25400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6pPr>
            <a:lvl7pPr marL="29972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7pPr>
            <a:lvl8pPr marL="34544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8pPr>
            <a:lvl9pPr marL="39116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9pPr>
          </a:lstStyle>
          <a:p>
            <a:pPr marL="4320000" indent="0" algn="just" eaLnBrk="1" hangingPunct="1">
              <a:spcBef>
                <a:spcPts val="0"/>
              </a:spcBef>
              <a:buFont typeface="Gill Sans" pitchFamily="-1" charset="0"/>
              <a:buNone/>
              <a:defRPr/>
            </a:pPr>
            <a:r>
              <a:rPr kumimoji="0" lang="en-US" altLang="ja-JP" sz="3200" kern="0" dirty="0">
                <a:solidFill>
                  <a:srgbClr val="E6E6E6"/>
                </a:solidFill>
                <a:latin typeface="メイリオ" panose="020B0604030504040204" pitchFamily="50" charset="-128"/>
                <a:ea typeface="メイリオ" panose="020B0604030504040204" pitchFamily="50" charset="-128"/>
                <a:sym typeface="ヒラギノ角ゴ ProN W3" pitchFamily="-1" charset="-128"/>
              </a:rPr>
              <a:t>2020</a:t>
            </a:r>
            <a:r>
              <a:rPr kumimoji="0" lang="ja-JP" altLang="en-US" sz="3200" kern="0" dirty="0">
                <a:solidFill>
                  <a:srgbClr val="E6E6E6"/>
                </a:solidFill>
                <a:latin typeface="メイリオ" panose="020B0604030504040204" pitchFamily="50" charset="-128"/>
                <a:ea typeface="メイリオ" panose="020B0604030504040204" pitchFamily="50" charset="-128"/>
                <a:sym typeface="ヒラギノ角ゴ ProN W3" pitchFamily="-1" charset="-128"/>
              </a:rPr>
              <a:t>年</a:t>
            </a:r>
            <a:r>
              <a:rPr kumimoji="0" lang="en-US" altLang="ja-JP" sz="3200" kern="0" dirty="0">
                <a:solidFill>
                  <a:srgbClr val="E6E6E6"/>
                </a:solidFill>
                <a:latin typeface="メイリオ" panose="020B0604030504040204" pitchFamily="50" charset="-128"/>
                <a:ea typeface="メイリオ" panose="020B0604030504040204" pitchFamily="50" charset="-128"/>
                <a:sym typeface="ヒラギノ角ゴ ProN W3" pitchFamily="-1" charset="-128"/>
              </a:rPr>
              <a:t>7</a:t>
            </a:r>
            <a:r>
              <a:rPr kumimoji="0" lang="ja-JP" altLang="en-US" sz="3200" kern="0" dirty="0">
                <a:solidFill>
                  <a:srgbClr val="E6E6E6"/>
                </a:solidFill>
                <a:latin typeface="メイリオ" panose="020B0604030504040204" pitchFamily="50" charset="-128"/>
                <a:ea typeface="メイリオ" panose="020B0604030504040204" pitchFamily="50" charset="-128"/>
                <a:sym typeface="ヒラギノ角ゴ ProN W3" pitchFamily="-1" charset="-128"/>
              </a:rPr>
              <a:t>月</a:t>
            </a:r>
            <a:r>
              <a:rPr kumimoji="0" lang="en-US" altLang="ja-JP" sz="3200" kern="0" dirty="0">
                <a:solidFill>
                  <a:srgbClr val="E6E6E6"/>
                </a:solidFill>
                <a:latin typeface="メイリオ" panose="020B0604030504040204" pitchFamily="50" charset="-128"/>
                <a:ea typeface="メイリオ" panose="020B0604030504040204" pitchFamily="50" charset="-128"/>
                <a:sym typeface="ヒラギノ角ゴ ProN W3" pitchFamily="-1" charset="-128"/>
              </a:rPr>
              <a:t>1</a:t>
            </a:r>
            <a:r>
              <a:rPr kumimoji="0" lang="ja-JP" altLang="en-US" sz="3200" kern="0" dirty="0">
                <a:solidFill>
                  <a:srgbClr val="E6E6E6"/>
                </a:solidFill>
                <a:latin typeface="メイリオ" panose="020B0604030504040204" pitchFamily="50" charset="-128"/>
                <a:ea typeface="メイリオ" panose="020B0604030504040204" pitchFamily="50" charset="-128"/>
                <a:sym typeface="ヒラギノ角ゴ ProN W3" pitchFamily="-1" charset="-128"/>
              </a:rPr>
              <a:t>日現在</a:t>
            </a:r>
            <a:r>
              <a:rPr kumimoji="0" lang="ja-JP" altLang="en-US" sz="1600" kern="0" dirty="0">
                <a:solidFill>
                  <a:srgbClr val="E6E6E6"/>
                </a:solidFill>
                <a:latin typeface="メイリオ" panose="020B0604030504040204" pitchFamily="50" charset="-128"/>
                <a:ea typeface="メイリオ" panose="020B0604030504040204" pitchFamily="50" charset="-128"/>
                <a:sym typeface="ヒラギノ角ゴ ProN W3" pitchFamily="-1" charset="-128"/>
              </a:rPr>
              <a:t>（世界、日本は</a:t>
            </a:r>
            <a:r>
              <a:rPr kumimoji="0" lang="en-US" altLang="ja-JP" sz="1600" kern="0" dirty="0">
                <a:solidFill>
                  <a:srgbClr val="E6E6E6"/>
                </a:solidFill>
                <a:latin typeface="メイリオ" panose="020B0604030504040204" pitchFamily="50" charset="-128"/>
                <a:ea typeface="メイリオ" panose="020B0604030504040204" pitchFamily="50" charset="-128"/>
                <a:sym typeface="ヒラギノ角ゴ ProN W3" pitchFamily="-1" charset="-128"/>
              </a:rPr>
              <a:t>2018</a:t>
            </a:r>
            <a:r>
              <a:rPr kumimoji="0" lang="ja-JP" altLang="en-US" sz="1600" kern="0" dirty="0">
                <a:solidFill>
                  <a:srgbClr val="E6E6E6"/>
                </a:solidFill>
                <a:latin typeface="メイリオ" panose="020B0604030504040204" pitchFamily="50" charset="-128"/>
                <a:ea typeface="メイリオ" panose="020B0604030504040204" pitchFamily="50" charset="-128"/>
                <a:sym typeface="ヒラギノ角ゴ ProN W3" pitchFamily="-1" charset="-128"/>
              </a:rPr>
              <a:t>年の数値）</a:t>
            </a:r>
            <a:endParaRPr kumimoji="0" lang="ja-JP" altLang="en-US" sz="3200" kern="0" dirty="0">
              <a:solidFill>
                <a:srgbClr val="E6E6E6"/>
              </a:solidFill>
              <a:latin typeface="メイリオ" panose="020B0604030504040204" pitchFamily="50" charset="-128"/>
              <a:ea typeface="メイリオ" panose="020B0604030504040204" pitchFamily="50" charset="-128"/>
              <a:sym typeface="ヒラギノ角ゴ ProN W3" pitchFamily="-1" charset="-128"/>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D3118826-346C-48F5-A610-F7BFCFFCE797}"/>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64515" name="図 18">
            <a:extLst>
              <a:ext uri="{FF2B5EF4-FFF2-40B4-BE49-F238E27FC236}">
                <a16:creationId xmlns:a16="http://schemas.microsoft.com/office/drawing/2014/main" id="{49A96A58-0902-49BF-8994-B50A7A31AD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81275D5C-1DD6-4C3B-B4D4-E9EA4B31B959}"/>
              </a:ext>
            </a:extLst>
          </p:cNvPr>
          <p:cNvSpPr txBox="1">
            <a:spLocks noChangeArrowheads="1"/>
          </p:cNvSpPr>
          <p:nvPr/>
        </p:nvSpPr>
        <p:spPr bwMode="auto">
          <a:xfrm>
            <a:off x="0" y="539750"/>
            <a:ext cx="13004800" cy="1384300"/>
          </a:xfrm>
          <a:prstGeom prst="rect">
            <a:avLst/>
          </a:prstGeom>
          <a:noFill/>
          <a:ln>
            <a:noFill/>
          </a:ln>
        </p:spPr>
        <p:txBody>
          <a:bodyPr lIns="720000" tIns="0" rIns="720000" bIns="0" anchor="ctr"/>
          <a:lstStyle>
            <a:lvl1pPr marL="4064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1pPr>
            <a:lvl2pPr marL="749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2pPr>
            <a:lvl3pPr marL="1193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3pPr>
            <a:lvl4pPr marL="1638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4pPr>
            <a:lvl5pPr marL="2082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5pPr>
            <a:lvl6pPr marL="25400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6pPr>
            <a:lvl7pPr marL="29972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7pPr>
            <a:lvl8pPr marL="34544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8pPr>
            <a:lvl9pPr marL="39116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9pPr>
          </a:lstStyle>
          <a:p>
            <a:pPr algn="ctr" eaLnBrk="1" hangingPunct="1">
              <a:lnSpc>
                <a:spcPct val="150000"/>
              </a:lnSpc>
              <a:spcBef>
                <a:spcPct val="0"/>
              </a:spcBef>
              <a:buFont typeface="Gill Sans" pitchFamily="-1" charset="0"/>
              <a:buNone/>
              <a:defRPr/>
            </a:pPr>
            <a:r>
              <a:rPr kumimoji="0" lang="ja-JP" altLang="en-US" sz="4800" b="1" dirty="0">
                <a:solidFill>
                  <a:srgbClr val="E6E6E6"/>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ファンド事業</a:t>
            </a:r>
          </a:p>
        </p:txBody>
      </p:sp>
      <p:sp>
        <p:nvSpPr>
          <p:cNvPr id="12" name="Rectangle 2">
            <a:extLst>
              <a:ext uri="{FF2B5EF4-FFF2-40B4-BE49-F238E27FC236}">
                <a16:creationId xmlns:a16="http://schemas.microsoft.com/office/drawing/2014/main" id="{D534310F-DE70-4B7D-81E5-35CA74328A9E}"/>
              </a:ext>
            </a:extLst>
          </p:cNvPr>
          <p:cNvSpPr>
            <a:spLocks noGrp="1" noChangeArrowheads="1"/>
          </p:cNvSpPr>
          <p:nvPr>
            <p:ph type="title"/>
          </p:nvPr>
        </p:nvSpPr>
        <p:spPr>
          <a:xfrm>
            <a:off x="0" y="0"/>
            <a:ext cx="13004800" cy="503238"/>
          </a:xfrm>
        </p:spPr>
        <p:txBody>
          <a:bodyPr lIns="360000" tIns="0" rIns="360000" bIns="0"/>
          <a:lstStyle/>
          <a:p>
            <a:pPr algn="just" eaLnBrk="1" hangingPunct="1">
              <a:defRPr/>
            </a:pP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12.</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クラブの事業活動</a:t>
            </a:r>
          </a:p>
        </p:txBody>
      </p:sp>
      <p:sp>
        <p:nvSpPr>
          <p:cNvPr id="78854" name="Rectangle 3">
            <a:extLst>
              <a:ext uri="{FF2B5EF4-FFF2-40B4-BE49-F238E27FC236}">
                <a16:creationId xmlns:a16="http://schemas.microsoft.com/office/drawing/2014/main" id="{93E61BCE-A54C-4C6E-BA96-C9D25DBF6189}"/>
              </a:ext>
            </a:extLst>
          </p:cNvPr>
          <p:cNvSpPr txBox="1">
            <a:spLocks noChangeArrowheads="1"/>
          </p:cNvSpPr>
          <p:nvPr/>
        </p:nvSpPr>
        <p:spPr bwMode="auto">
          <a:xfrm>
            <a:off x="0" y="7829550"/>
            <a:ext cx="13004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20000" tIns="0" rIns="720000" bIns="0" anchor="ctr"/>
          <a:lstStyle>
            <a:lvl1pPr>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1pPr>
            <a:lvl2pPr marL="749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2pPr>
            <a:lvl3pPr marL="1193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3pPr>
            <a:lvl4pPr marL="1638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4pPr>
            <a:lvl5pPr marL="2082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5pPr>
            <a:lvl6pPr marL="25400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6pPr>
            <a:lvl7pPr marL="29972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7pPr>
            <a:lvl8pPr marL="34544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8pPr>
            <a:lvl9pPr marL="39116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9pPr>
          </a:lstStyle>
          <a:p>
            <a:pPr algn="ctr" eaLnBrk="1" hangingPunct="1">
              <a:lnSpc>
                <a:spcPct val="150000"/>
              </a:lnSpc>
              <a:spcBef>
                <a:spcPct val="0"/>
              </a:spcBef>
              <a:buFont typeface="Gill Sans" pitchFamily="-1" charset="0"/>
              <a:buNone/>
            </a:pP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奉仕活動資金を集める為の物品販売</a:t>
            </a:r>
          </a:p>
        </p:txBody>
      </p:sp>
      <p:pic>
        <p:nvPicPr>
          <p:cNvPr id="78855" name="図 3" descr="IMG_8740.JPG">
            <a:extLst>
              <a:ext uri="{FF2B5EF4-FFF2-40B4-BE49-F238E27FC236}">
                <a16:creationId xmlns:a16="http://schemas.microsoft.com/office/drawing/2014/main" id="{A79CF826-1559-4544-A0CF-479D1D233ACD}"/>
              </a:ext>
            </a:extLst>
          </p:cNvPr>
          <p:cNvPicPr>
            <a:picLocks noChangeAspect="1"/>
          </p:cNvPicPr>
          <p:nvPr/>
        </p:nvPicPr>
        <p:blipFill>
          <a:blip r:embed="rId4">
            <a:extLst>
              <a:ext uri="{28A0092B-C50C-407E-A947-70E740481C1C}">
                <a14:useLocalDpi xmlns:a14="http://schemas.microsoft.com/office/drawing/2010/main" val="0"/>
              </a:ext>
            </a:extLst>
          </a:blip>
          <a:srcRect l="9921" r="5386"/>
          <a:stretch>
            <a:fillRect/>
          </a:stretch>
        </p:blipFill>
        <p:spPr bwMode="auto">
          <a:xfrm>
            <a:off x="598488" y="2609850"/>
            <a:ext cx="5700712"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図 4" descr="IMG_9176.JPG">
            <a:extLst>
              <a:ext uri="{FF2B5EF4-FFF2-40B4-BE49-F238E27FC236}">
                <a16:creationId xmlns:a16="http://schemas.microsoft.com/office/drawing/2014/main" id="{E7FF2420-B83C-45FE-B9F0-0C54D6234471}"/>
              </a:ext>
            </a:extLst>
          </p:cNvPr>
          <p:cNvPicPr>
            <a:picLocks noChangeAspect="1"/>
          </p:cNvPicPr>
          <p:nvPr/>
        </p:nvPicPr>
        <p:blipFill>
          <a:blip r:embed="rId5">
            <a:extLst>
              <a:ext uri="{28A0092B-C50C-407E-A947-70E740481C1C}">
                <a14:useLocalDpi xmlns:a14="http://schemas.microsoft.com/office/drawing/2010/main" val="0"/>
              </a:ext>
            </a:extLst>
          </a:blip>
          <a:srcRect r="11339"/>
          <a:stretch>
            <a:fillRect/>
          </a:stretch>
        </p:blipFill>
        <p:spPr bwMode="auto">
          <a:xfrm>
            <a:off x="6591300" y="2627313"/>
            <a:ext cx="5815013"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1000"/>
                                  </p:stCondLst>
                                  <p:childTnLst>
                                    <p:set>
                                      <p:cBhvr>
                                        <p:cTn id="6" dur="1" fill="hold">
                                          <p:stCondLst>
                                            <p:cond delay="0"/>
                                          </p:stCondLst>
                                        </p:cTn>
                                        <p:tgtEl>
                                          <p:spTgt spid="78855"/>
                                        </p:tgtEl>
                                        <p:attrNameLst>
                                          <p:attrName>style.visibility</p:attrName>
                                        </p:attrNameLst>
                                      </p:cBhvr>
                                      <p:to>
                                        <p:strVal val="visible"/>
                                      </p:to>
                                    </p:set>
                                    <p:animEffect transition="in" filter="fade">
                                      <p:cBhvr>
                                        <p:cTn id="7" dur="1000"/>
                                        <p:tgtEl>
                                          <p:spTgt spid="78855"/>
                                        </p:tgtEl>
                                      </p:cBhvr>
                                    </p:animEffect>
                                    <p:anim calcmode="lin" valueType="num">
                                      <p:cBhvr>
                                        <p:cTn id="8" dur="1000" fill="hold"/>
                                        <p:tgtEl>
                                          <p:spTgt spid="78855"/>
                                        </p:tgtEl>
                                        <p:attrNameLst>
                                          <p:attrName>ppt_x</p:attrName>
                                        </p:attrNameLst>
                                      </p:cBhvr>
                                      <p:tavLst>
                                        <p:tav tm="0">
                                          <p:val>
                                            <p:strVal val="#ppt_x"/>
                                          </p:val>
                                        </p:tav>
                                        <p:tav tm="100000">
                                          <p:val>
                                            <p:strVal val="#ppt_x"/>
                                          </p:val>
                                        </p:tav>
                                      </p:tavLst>
                                    </p:anim>
                                    <p:anim calcmode="lin" valueType="num">
                                      <p:cBhvr>
                                        <p:cTn id="9" dur="1000" fill="hold"/>
                                        <p:tgtEl>
                                          <p:spTgt spid="7885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0"/>
                                  </p:stCondLst>
                                  <p:childTnLst>
                                    <p:set>
                                      <p:cBhvr>
                                        <p:cTn id="11" dur="1" fill="hold">
                                          <p:stCondLst>
                                            <p:cond delay="0"/>
                                          </p:stCondLst>
                                        </p:cTn>
                                        <p:tgtEl>
                                          <p:spTgt spid="78856"/>
                                        </p:tgtEl>
                                        <p:attrNameLst>
                                          <p:attrName>style.visibility</p:attrName>
                                        </p:attrNameLst>
                                      </p:cBhvr>
                                      <p:to>
                                        <p:strVal val="visible"/>
                                      </p:to>
                                    </p:set>
                                    <p:animEffect transition="in" filter="fade">
                                      <p:cBhvr>
                                        <p:cTn id="12" dur="1000"/>
                                        <p:tgtEl>
                                          <p:spTgt spid="78856"/>
                                        </p:tgtEl>
                                      </p:cBhvr>
                                    </p:animEffect>
                                    <p:anim calcmode="lin" valueType="num">
                                      <p:cBhvr>
                                        <p:cTn id="13" dur="1000" fill="hold"/>
                                        <p:tgtEl>
                                          <p:spTgt spid="78856"/>
                                        </p:tgtEl>
                                        <p:attrNameLst>
                                          <p:attrName>ppt_x</p:attrName>
                                        </p:attrNameLst>
                                      </p:cBhvr>
                                      <p:tavLst>
                                        <p:tav tm="0">
                                          <p:val>
                                            <p:strVal val="#ppt_x"/>
                                          </p:val>
                                        </p:tav>
                                        <p:tav tm="100000">
                                          <p:val>
                                            <p:strVal val="#ppt_x"/>
                                          </p:val>
                                        </p:tav>
                                      </p:tavLst>
                                    </p:anim>
                                    <p:anim calcmode="lin" valueType="num">
                                      <p:cBhvr>
                                        <p:cTn id="14" dur="1000" fill="hold"/>
                                        <p:tgtEl>
                                          <p:spTgt spid="7885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3000"/>
                                  </p:stCondLst>
                                  <p:childTnLst>
                                    <p:set>
                                      <p:cBhvr>
                                        <p:cTn id="16" dur="1" fill="hold">
                                          <p:stCondLst>
                                            <p:cond delay="0"/>
                                          </p:stCondLst>
                                        </p:cTn>
                                        <p:tgtEl>
                                          <p:spTgt spid="78854"/>
                                        </p:tgtEl>
                                        <p:attrNameLst>
                                          <p:attrName>style.visibility</p:attrName>
                                        </p:attrNameLst>
                                      </p:cBhvr>
                                      <p:to>
                                        <p:strVal val="visible"/>
                                      </p:to>
                                    </p:set>
                                    <p:animEffect transition="in" filter="fade">
                                      <p:cBhvr>
                                        <p:cTn id="17" dur="1000"/>
                                        <p:tgtEl>
                                          <p:spTgt spid="78854"/>
                                        </p:tgtEl>
                                      </p:cBhvr>
                                    </p:animEffect>
                                    <p:anim calcmode="lin" valueType="num">
                                      <p:cBhvr>
                                        <p:cTn id="18" dur="1000" fill="hold"/>
                                        <p:tgtEl>
                                          <p:spTgt spid="78854"/>
                                        </p:tgtEl>
                                        <p:attrNameLst>
                                          <p:attrName>ppt_x</p:attrName>
                                        </p:attrNameLst>
                                      </p:cBhvr>
                                      <p:tavLst>
                                        <p:tav tm="0">
                                          <p:val>
                                            <p:strVal val="#ppt_x"/>
                                          </p:val>
                                        </p:tav>
                                        <p:tav tm="100000">
                                          <p:val>
                                            <p:strVal val="#ppt_x"/>
                                          </p:val>
                                        </p:tav>
                                      </p:tavLst>
                                    </p:anim>
                                    <p:anim calcmode="lin" valueType="num">
                                      <p:cBhvr>
                                        <p:cTn id="19" dur="1000" fill="hold"/>
                                        <p:tgtEl>
                                          <p:spTgt spid="788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891FDC2B-2757-4215-8116-763D8B10CD52}"/>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66563" name="図 18">
            <a:extLst>
              <a:ext uri="{FF2B5EF4-FFF2-40B4-BE49-F238E27FC236}">
                <a16:creationId xmlns:a16="http://schemas.microsoft.com/office/drawing/2014/main" id="{BDB57F63-3F42-40BF-A326-4655B50AA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8BCE3C1D-F924-46C7-8887-0ACDDEB71834}"/>
              </a:ext>
            </a:extLst>
          </p:cNvPr>
          <p:cNvSpPr txBox="1">
            <a:spLocks noChangeArrowheads="1"/>
          </p:cNvSpPr>
          <p:nvPr/>
        </p:nvSpPr>
        <p:spPr bwMode="auto">
          <a:xfrm>
            <a:off x="0" y="539750"/>
            <a:ext cx="13004800" cy="1384300"/>
          </a:xfrm>
          <a:prstGeom prst="rect">
            <a:avLst/>
          </a:prstGeom>
          <a:noFill/>
          <a:ln>
            <a:noFill/>
          </a:ln>
        </p:spPr>
        <p:txBody>
          <a:bodyPr lIns="720000" tIns="0" rIns="720000" bIns="0" anchor="ctr"/>
          <a:lstStyle>
            <a:lvl1pPr marL="4064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1pPr>
            <a:lvl2pPr marL="749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2pPr>
            <a:lvl3pPr marL="1193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3pPr>
            <a:lvl4pPr marL="1638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4pPr>
            <a:lvl5pPr marL="2082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5pPr>
            <a:lvl6pPr marL="25400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6pPr>
            <a:lvl7pPr marL="29972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7pPr>
            <a:lvl8pPr marL="34544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8pPr>
            <a:lvl9pPr marL="39116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9pPr>
          </a:lstStyle>
          <a:p>
            <a:pPr algn="ctr" eaLnBrk="1" hangingPunct="1">
              <a:lnSpc>
                <a:spcPct val="150000"/>
              </a:lnSpc>
              <a:spcBef>
                <a:spcPct val="0"/>
              </a:spcBef>
              <a:buFont typeface="Gill Sans" pitchFamily="-1" charset="0"/>
              <a:buNone/>
              <a:defRPr/>
            </a:pPr>
            <a:r>
              <a:rPr kumimoji="0" lang="ja-JP" altLang="en-US" sz="4800" b="1" dirty="0">
                <a:solidFill>
                  <a:srgbClr val="E6E6E6"/>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国際・交流事業</a:t>
            </a:r>
          </a:p>
        </p:txBody>
      </p:sp>
      <p:sp>
        <p:nvSpPr>
          <p:cNvPr id="12" name="Rectangle 2">
            <a:extLst>
              <a:ext uri="{FF2B5EF4-FFF2-40B4-BE49-F238E27FC236}">
                <a16:creationId xmlns:a16="http://schemas.microsoft.com/office/drawing/2014/main" id="{6DD7B342-5095-4C54-8820-723332CBCB91}"/>
              </a:ext>
            </a:extLst>
          </p:cNvPr>
          <p:cNvSpPr>
            <a:spLocks noGrp="1" noChangeArrowheads="1"/>
          </p:cNvSpPr>
          <p:nvPr>
            <p:ph type="title"/>
          </p:nvPr>
        </p:nvSpPr>
        <p:spPr>
          <a:xfrm>
            <a:off x="0" y="0"/>
            <a:ext cx="13004800" cy="503238"/>
          </a:xfrm>
        </p:spPr>
        <p:txBody>
          <a:bodyPr lIns="360000" tIns="0" rIns="360000" bIns="0"/>
          <a:lstStyle/>
          <a:p>
            <a:pPr algn="just" eaLnBrk="1" hangingPunct="1">
              <a:defRPr/>
            </a:pP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12.</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クラブの事業活動</a:t>
            </a:r>
          </a:p>
        </p:txBody>
      </p:sp>
      <p:sp>
        <p:nvSpPr>
          <p:cNvPr id="80902" name="Rectangle 3">
            <a:extLst>
              <a:ext uri="{FF2B5EF4-FFF2-40B4-BE49-F238E27FC236}">
                <a16:creationId xmlns:a16="http://schemas.microsoft.com/office/drawing/2014/main" id="{23E1DBCE-124F-4A49-AE1A-F9F5ACDB77F1}"/>
              </a:ext>
            </a:extLst>
          </p:cNvPr>
          <p:cNvSpPr txBox="1">
            <a:spLocks noChangeArrowheads="1"/>
          </p:cNvSpPr>
          <p:nvPr/>
        </p:nvSpPr>
        <p:spPr bwMode="auto">
          <a:xfrm>
            <a:off x="0" y="7829550"/>
            <a:ext cx="13004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1pPr>
            <a:lvl2pPr marL="749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2pPr>
            <a:lvl3pPr marL="1193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3pPr>
            <a:lvl4pPr marL="1638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4pPr>
            <a:lvl5pPr marL="2082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5pPr>
            <a:lvl6pPr marL="25400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6pPr>
            <a:lvl7pPr marL="29972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7pPr>
            <a:lvl8pPr marL="34544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8pPr>
            <a:lvl9pPr marL="39116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9pPr>
          </a:lstStyle>
          <a:p>
            <a:pPr algn="ctr" eaLnBrk="1" hangingPunct="1">
              <a:lnSpc>
                <a:spcPct val="150000"/>
              </a:lnSpc>
              <a:spcBef>
                <a:spcPct val="0"/>
              </a:spcBef>
              <a:buFont typeface="Gill Sans" pitchFamily="-1" charset="0"/>
              <a:buNone/>
            </a:pP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他クラブとの交流</a:t>
            </a:r>
          </a:p>
          <a:p>
            <a:pPr algn="ctr" eaLnBrk="1" hangingPunct="1">
              <a:lnSpc>
                <a:spcPct val="150000"/>
              </a:lnSpc>
              <a:spcBef>
                <a:spcPct val="0"/>
              </a:spcBef>
              <a:buFont typeface="Gill Sans" pitchFamily="-1" charset="0"/>
              <a:buNone/>
            </a:pPr>
            <a:r>
              <a:rPr kumimoji="0" lang="ja-JP" altLang="en-US" sz="2400">
                <a:solidFill>
                  <a:srgbClr val="E6E6E6"/>
                </a:solidFill>
                <a:latin typeface="メイリオ" panose="020B0604030504040204" pitchFamily="50" charset="-128"/>
                <a:ea typeface="メイリオ" panose="020B0604030504040204" pitchFamily="50" charset="-128"/>
                <a:sym typeface="ヒラギノ角ゴ ProN W3" pitchFamily="-1" charset="-128"/>
              </a:rPr>
              <a:t>・</a:t>
            </a:r>
            <a:r>
              <a:rPr kumimoji="0" lang="en-US" altLang="ja-JP" sz="2400">
                <a:solidFill>
                  <a:srgbClr val="E6E6E6"/>
                </a:solidFill>
                <a:latin typeface="メイリオ" panose="020B0604030504040204" pitchFamily="50" charset="-128"/>
                <a:ea typeface="メイリオ" panose="020B0604030504040204" pitchFamily="50" charset="-128"/>
                <a:sym typeface="ヒラギノ角ゴ ProN W3" pitchFamily="-1" charset="-128"/>
              </a:rPr>
              <a:t>IBC</a:t>
            </a:r>
            <a:r>
              <a:rPr kumimoji="0" lang="ja-JP" altLang="en-US" sz="2400">
                <a:solidFill>
                  <a:srgbClr val="E6E6E6"/>
                </a:solidFill>
                <a:latin typeface="メイリオ" panose="020B0604030504040204" pitchFamily="50" charset="-128"/>
                <a:ea typeface="メイリオ" panose="020B0604030504040204" pitchFamily="50" charset="-128"/>
                <a:sym typeface="ヒラギノ角ゴ ProN W3" pitchFamily="-1" charset="-128"/>
              </a:rPr>
              <a:t>：</a:t>
            </a:r>
            <a:r>
              <a:rPr kumimoji="0" lang="en-US" altLang="ja-JP" sz="2400">
                <a:solidFill>
                  <a:srgbClr val="E6E6E6"/>
                </a:solidFill>
                <a:latin typeface="メイリオ" panose="020B0604030504040204" pitchFamily="50" charset="-128"/>
                <a:ea typeface="メイリオ" panose="020B0604030504040204" pitchFamily="50" charset="-128"/>
                <a:sym typeface="ヒラギノ角ゴ ProN W3" pitchFamily="-1" charset="-128"/>
              </a:rPr>
              <a:t>Kaimuki</a:t>
            </a:r>
            <a:r>
              <a:rPr kumimoji="0" lang="ja-JP" altLang="en-US" sz="2400">
                <a:solidFill>
                  <a:srgbClr val="E6E6E6"/>
                </a:solidFill>
                <a:latin typeface="メイリオ" panose="020B0604030504040204" pitchFamily="50" charset="-128"/>
                <a:ea typeface="メイリオ" panose="020B0604030504040204" pitchFamily="50" charset="-128"/>
                <a:sym typeface="ヒラギノ角ゴ ProN W3" pitchFamily="-1" charset="-128"/>
              </a:rPr>
              <a:t> </a:t>
            </a:r>
            <a:r>
              <a:rPr kumimoji="0" lang="en-US" altLang="ja-JP" sz="2400">
                <a:solidFill>
                  <a:srgbClr val="E6E6E6"/>
                </a:solidFill>
                <a:latin typeface="メイリオ" panose="020B0604030504040204" pitchFamily="50" charset="-128"/>
                <a:ea typeface="メイリオ" panose="020B0604030504040204" pitchFamily="50" charset="-128"/>
                <a:sym typeface="ヒラギノ角ゴ ProN W3" pitchFamily="-1" charset="-128"/>
              </a:rPr>
              <a:t>Yservice</a:t>
            </a:r>
            <a:r>
              <a:rPr kumimoji="0" lang="ja-JP" altLang="en-US" sz="2400">
                <a:solidFill>
                  <a:srgbClr val="E6E6E6"/>
                </a:solidFill>
                <a:latin typeface="メイリオ" panose="020B0604030504040204" pitchFamily="50" charset="-128"/>
                <a:ea typeface="メイリオ" panose="020B0604030504040204" pitchFamily="50" charset="-128"/>
                <a:sym typeface="ヒラギノ角ゴ ProN W3" pitchFamily="-1" charset="-128"/>
              </a:rPr>
              <a:t> </a:t>
            </a:r>
            <a:r>
              <a:rPr kumimoji="0" lang="en-US" altLang="ja-JP" sz="2400">
                <a:solidFill>
                  <a:srgbClr val="E6E6E6"/>
                </a:solidFill>
                <a:latin typeface="メイリオ" panose="020B0604030504040204" pitchFamily="50" charset="-128"/>
                <a:ea typeface="メイリオ" panose="020B0604030504040204" pitchFamily="50" charset="-128"/>
                <a:sym typeface="ヒラギノ角ゴ ProN W3" pitchFamily="-1" charset="-128"/>
              </a:rPr>
              <a:t>Club</a:t>
            </a:r>
            <a:r>
              <a:rPr kumimoji="0" lang="ja-JP" altLang="en-US" sz="2400">
                <a:solidFill>
                  <a:srgbClr val="E6E6E6"/>
                </a:solidFill>
                <a:latin typeface="メイリオ" panose="020B0604030504040204" pitchFamily="50" charset="-128"/>
                <a:ea typeface="メイリオ" panose="020B0604030504040204" pitchFamily="50" charset="-128"/>
                <a:sym typeface="ヒラギノ角ゴ ProN W3" pitchFamily="-1" charset="-128"/>
              </a:rPr>
              <a:t>（ハワイ）・</a:t>
            </a:r>
            <a:r>
              <a:rPr kumimoji="0" lang="en-US" altLang="ja-JP" sz="2400">
                <a:solidFill>
                  <a:srgbClr val="E6E6E6"/>
                </a:solidFill>
                <a:latin typeface="メイリオ" panose="020B0604030504040204" pitchFamily="50" charset="-128"/>
                <a:ea typeface="メイリオ" panose="020B0604030504040204" pitchFamily="50" charset="-128"/>
                <a:sym typeface="ヒラギノ角ゴ ProN W3" pitchFamily="-1" charset="-128"/>
              </a:rPr>
              <a:t>DBC</a:t>
            </a:r>
            <a:r>
              <a:rPr kumimoji="0" lang="ja-JP" altLang="en-US" sz="2400">
                <a:solidFill>
                  <a:srgbClr val="E6E6E6"/>
                </a:solidFill>
                <a:latin typeface="メイリオ" panose="020B0604030504040204" pitchFamily="50" charset="-128"/>
                <a:ea typeface="メイリオ" panose="020B0604030504040204" pitchFamily="50" charset="-128"/>
                <a:sym typeface="ヒラギノ角ゴ ProN W3" pitchFamily="-1" charset="-128"/>
              </a:rPr>
              <a:t>：阿蘇クラブ（熊本）、長浜クラブ（滋賀）</a:t>
            </a:r>
          </a:p>
        </p:txBody>
      </p:sp>
      <p:pic>
        <p:nvPicPr>
          <p:cNvPr id="80903" name="図 6" descr="IMG_7144.JPG">
            <a:extLst>
              <a:ext uri="{FF2B5EF4-FFF2-40B4-BE49-F238E27FC236}">
                <a16:creationId xmlns:a16="http://schemas.microsoft.com/office/drawing/2014/main" id="{6706D58C-022C-4784-AB85-3419A010409F}"/>
              </a:ext>
            </a:extLst>
          </p:cNvPr>
          <p:cNvPicPr>
            <a:picLocks noChangeAspect="1"/>
          </p:cNvPicPr>
          <p:nvPr/>
        </p:nvPicPr>
        <p:blipFill>
          <a:blip r:embed="rId4">
            <a:extLst>
              <a:ext uri="{28A0092B-C50C-407E-A947-70E740481C1C}">
                <a14:useLocalDpi xmlns:a14="http://schemas.microsoft.com/office/drawing/2010/main" val="0"/>
              </a:ext>
            </a:extLst>
          </a:blip>
          <a:srcRect l="2835" r="7512"/>
          <a:stretch>
            <a:fillRect/>
          </a:stretch>
        </p:blipFill>
        <p:spPr bwMode="auto">
          <a:xfrm>
            <a:off x="6070600" y="2627313"/>
            <a:ext cx="6192838"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図 7" descr="IMG_8441.JPG">
            <a:extLst>
              <a:ext uri="{FF2B5EF4-FFF2-40B4-BE49-F238E27FC236}">
                <a16:creationId xmlns:a16="http://schemas.microsoft.com/office/drawing/2014/main" id="{D14F13F1-7CB3-4663-A858-0B251A93F4CE}"/>
              </a:ext>
            </a:extLst>
          </p:cNvPr>
          <p:cNvPicPr>
            <a:picLocks noChangeAspect="1"/>
          </p:cNvPicPr>
          <p:nvPr/>
        </p:nvPicPr>
        <p:blipFill>
          <a:blip r:embed="rId5">
            <a:extLst>
              <a:ext uri="{28A0092B-C50C-407E-A947-70E740481C1C}">
                <a14:useLocalDpi xmlns:a14="http://schemas.microsoft.com/office/drawing/2010/main" val="0"/>
              </a:ext>
            </a:extLst>
          </a:blip>
          <a:srcRect l="6921" r="10381"/>
          <a:stretch>
            <a:fillRect/>
          </a:stretch>
        </p:blipFill>
        <p:spPr bwMode="auto">
          <a:xfrm>
            <a:off x="741363" y="2616200"/>
            <a:ext cx="4962525"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1000"/>
                                  </p:stCondLst>
                                  <p:childTnLst>
                                    <p:set>
                                      <p:cBhvr>
                                        <p:cTn id="6" dur="1" fill="hold">
                                          <p:stCondLst>
                                            <p:cond delay="0"/>
                                          </p:stCondLst>
                                        </p:cTn>
                                        <p:tgtEl>
                                          <p:spTgt spid="80904"/>
                                        </p:tgtEl>
                                        <p:attrNameLst>
                                          <p:attrName>style.visibility</p:attrName>
                                        </p:attrNameLst>
                                      </p:cBhvr>
                                      <p:to>
                                        <p:strVal val="visible"/>
                                      </p:to>
                                    </p:set>
                                    <p:animEffect transition="in" filter="fade">
                                      <p:cBhvr>
                                        <p:cTn id="7" dur="1000"/>
                                        <p:tgtEl>
                                          <p:spTgt spid="80904"/>
                                        </p:tgtEl>
                                      </p:cBhvr>
                                    </p:animEffect>
                                    <p:anim calcmode="lin" valueType="num">
                                      <p:cBhvr>
                                        <p:cTn id="8" dur="1000" fill="hold"/>
                                        <p:tgtEl>
                                          <p:spTgt spid="80904"/>
                                        </p:tgtEl>
                                        <p:attrNameLst>
                                          <p:attrName>ppt_x</p:attrName>
                                        </p:attrNameLst>
                                      </p:cBhvr>
                                      <p:tavLst>
                                        <p:tav tm="0">
                                          <p:val>
                                            <p:strVal val="#ppt_x"/>
                                          </p:val>
                                        </p:tav>
                                        <p:tav tm="100000">
                                          <p:val>
                                            <p:strVal val="#ppt_x"/>
                                          </p:val>
                                        </p:tav>
                                      </p:tavLst>
                                    </p:anim>
                                    <p:anim calcmode="lin" valueType="num">
                                      <p:cBhvr>
                                        <p:cTn id="9" dur="1000" fill="hold"/>
                                        <p:tgtEl>
                                          <p:spTgt spid="8090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0"/>
                                  </p:stCondLst>
                                  <p:childTnLst>
                                    <p:set>
                                      <p:cBhvr>
                                        <p:cTn id="11" dur="1" fill="hold">
                                          <p:stCondLst>
                                            <p:cond delay="0"/>
                                          </p:stCondLst>
                                        </p:cTn>
                                        <p:tgtEl>
                                          <p:spTgt spid="80903"/>
                                        </p:tgtEl>
                                        <p:attrNameLst>
                                          <p:attrName>style.visibility</p:attrName>
                                        </p:attrNameLst>
                                      </p:cBhvr>
                                      <p:to>
                                        <p:strVal val="visible"/>
                                      </p:to>
                                    </p:set>
                                    <p:animEffect transition="in" filter="fade">
                                      <p:cBhvr>
                                        <p:cTn id="12" dur="1000"/>
                                        <p:tgtEl>
                                          <p:spTgt spid="80903"/>
                                        </p:tgtEl>
                                      </p:cBhvr>
                                    </p:animEffect>
                                    <p:anim calcmode="lin" valueType="num">
                                      <p:cBhvr>
                                        <p:cTn id="13" dur="1000" fill="hold"/>
                                        <p:tgtEl>
                                          <p:spTgt spid="80903"/>
                                        </p:tgtEl>
                                        <p:attrNameLst>
                                          <p:attrName>ppt_x</p:attrName>
                                        </p:attrNameLst>
                                      </p:cBhvr>
                                      <p:tavLst>
                                        <p:tav tm="0">
                                          <p:val>
                                            <p:strVal val="#ppt_x"/>
                                          </p:val>
                                        </p:tav>
                                        <p:tav tm="100000">
                                          <p:val>
                                            <p:strVal val="#ppt_x"/>
                                          </p:val>
                                        </p:tav>
                                      </p:tavLst>
                                    </p:anim>
                                    <p:anim calcmode="lin" valueType="num">
                                      <p:cBhvr>
                                        <p:cTn id="14" dur="1000" fill="hold"/>
                                        <p:tgtEl>
                                          <p:spTgt spid="8090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3000"/>
                                  </p:stCondLst>
                                  <p:childTnLst>
                                    <p:set>
                                      <p:cBhvr>
                                        <p:cTn id="16" dur="1" fill="hold">
                                          <p:stCondLst>
                                            <p:cond delay="0"/>
                                          </p:stCondLst>
                                        </p:cTn>
                                        <p:tgtEl>
                                          <p:spTgt spid="80902"/>
                                        </p:tgtEl>
                                        <p:attrNameLst>
                                          <p:attrName>style.visibility</p:attrName>
                                        </p:attrNameLst>
                                      </p:cBhvr>
                                      <p:to>
                                        <p:strVal val="visible"/>
                                      </p:to>
                                    </p:set>
                                    <p:animEffect transition="in" filter="fade">
                                      <p:cBhvr>
                                        <p:cTn id="17" dur="1000"/>
                                        <p:tgtEl>
                                          <p:spTgt spid="80902"/>
                                        </p:tgtEl>
                                      </p:cBhvr>
                                    </p:animEffect>
                                    <p:anim calcmode="lin" valueType="num">
                                      <p:cBhvr>
                                        <p:cTn id="18" dur="1000" fill="hold"/>
                                        <p:tgtEl>
                                          <p:spTgt spid="80902"/>
                                        </p:tgtEl>
                                        <p:attrNameLst>
                                          <p:attrName>ppt_x</p:attrName>
                                        </p:attrNameLst>
                                      </p:cBhvr>
                                      <p:tavLst>
                                        <p:tav tm="0">
                                          <p:val>
                                            <p:strVal val="#ppt_x"/>
                                          </p:val>
                                        </p:tav>
                                        <p:tav tm="100000">
                                          <p:val>
                                            <p:strVal val="#ppt_x"/>
                                          </p:val>
                                        </p:tav>
                                      </p:tavLst>
                                    </p:anim>
                                    <p:anim calcmode="lin" valueType="num">
                                      <p:cBhvr>
                                        <p:cTn id="19" dur="1000" fill="hold"/>
                                        <p:tgtEl>
                                          <p:spTgt spid="809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22587702-85A8-4E84-A464-6DCAE50F640F}"/>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68611" name="図 18">
            <a:extLst>
              <a:ext uri="{FF2B5EF4-FFF2-40B4-BE49-F238E27FC236}">
                <a16:creationId xmlns:a16="http://schemas.microsoft.com/office/drawing/2014/main" id="{D43410B7-C3C7-495E-AD92-65F9C10DC8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100876B1-148D-46E7-951A-A5B1064E6CD2}"/>
              </a:ext>
            </a:extLst>
          </p:cNvPr>
          <p:cNvSpPr txBox="1">
            <a:spLocks noChangeArrowheads="1"/>
          </p:cNvSpPr>
          <p:nvPr/>
        </p:nvSpPr>
        <p:spPr bwMode="auto">
          <a:xfrm>
            <a:off x="0" y="539750"/>
            <a:ext cx="13004800" cy="1384300"/>
          </a:xfrm>
          <a:prstGeom prst="rect">
            <a:avLst/>
          </a:prstGeom>
          <a:noFill/>
          <a:ln>
            <a:noFill/>
          </a:ln>
        </p:spPr>
        <p:txBody>
          <a:bodyPr lIns="720000" tIns="0" rIns="720000" bIns="0" anchor="ctr"/>
          <a:lstStyle>
            <a:lvl1pPr marL="4064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1pPr>
            <a:lvl2pPr marL="749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2pPr>
            <a:lvl3pPr marL="1193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3pPr>
            <a:lvl4pPr marL="1638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4pPr>
            <a:lvl5pPr marL="2082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5pPr>
            <a:lvl6pPr marL="25400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6pPr>
            <a:lvl7pPr marL="29972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7pPr>
            <a:lvl8pPr marL="34544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8pPr>
            <a:lvl9pPr marL="39116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9pPr>
          </a:lstStyle>
          <a:p>
            <a:pPr algn="ctr" eaLnBrk="1" hangingPunct="1">
              <a:lnSpc>
                <a:spcPct val="150000"/>
              </a:lnSpc>
              <a:spcBef>
                <a:spcPct val="0"/>
              </a:spcBef>
              <a:buFont typeface="Gill Sans" pitchFamily="-1" charset="0"/>
              <a:buNone/>
              <a:defRPr/>
            </a:pPr>
            <a:r>
              <a:rPr kumimoji="0" lang="en-US" altLang="ja-JP" sz="4800" b="1" dirty="0">
                <a:solidFill>
                  <a:srgbClr val="E6E6E6"/>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EMC</a:t>
            </a:r>
            <a:r>
              <a:rPr kumimoji="0" lang="ja-JP" altLang="en-US" sz="4800" b="1" dirty="0">
                <a:solidFill>
                  <a:srgbClr val="E6E6E6"/>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事業</a:t>
            </a:r>
          </a:p>
        </p:txBody>
      </p:sp>
      <p:sp>
        <p:nvSpPr>
          <p:cNvPr id="12" name="Rectangle 2">
            <a:extLst>
              <a:ext uri="{FF2B5EF4-FFF2-40B4-BE49-F238E27FC236}">
                <a16:creationId xmlns:a16="http://schemas.microsoft.com/office/drawing/2014/main" id="{BEDF7D33-E424-4F9D-967A-5BC8598F3F96}"/>
              </a:ext>
            </a:extLst>
          </p:cNvPr>
          <p:cNvSpPr>
            <a:spLocks noGrp="1" noChangeArrowheads="1"/>
          </p:cNvSpPr>
          <p:nvPr>
            <p:ph type="title"/>
          </p:nvPr>
        </p:nvSpPr>
        <p:spPr>
          <a:xfrm>
            <a:off x="0" y="0"/>
            <a:ext cx="13004800" cy="503238"/>
          </a:xfrm>
        </p:spPr>
        <p:txBody>
          <a:bodyPr lIns="360000" tIns="0" rIns="360000" bIns="0"/>
          <a:lstStyle/>
          <a:p>
            <a:pPr algn="just" eaLnBrk="1" hangingPunct="1">
              <a:defRPr/>
            </a:pP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12.</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クラブの事業活動</a:t>
            </a:r>
          </a:p>
        </p:txBody>
      </p:sp>
      <p:sp>
        <p:nvSpPr>
          <p:cNvPr id="82950" name="Rectangle 3">
            <a:extLst>
              <a:ext uri="{FF2B5EF4-FFF2-40B4-BE49-F238E27FC236}">
                <a16:creationId xmlns:a16="http://schemas.microsoft.com/office/drawing/2014/main" id="{2329A995-1C5F-46F6-B7BA-D83687200240}"/>
              </a:ext>
            </a:extLst>
          </p:cNvPr>
          <p:cNvSpPr txBox="1">
            <a:spLocks noChangeArrowheads="1"/>
          </p:cNvSpPr>
          <p:nvPr/>
        </p:nvSpPr>
        <p:spPr bwMode="auto">
          <a:xfrm>
            <a:off x="0" y="7829550"/>
            <a:ext cx="13004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20000" tIns="0" rIns="720000" bIns="0" anchor="ctr"/>
          <a:lstStyle>
            <a:lvl1pPr>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1pPr>
            <a:lvl2pPr marL="749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2pPr>
            <a:lvl3pPr marL="1193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3pPr>
            <a:lvl4pPr marL="1638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4pPr>
            <a:lvl5pPr marL="2082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5pPr>
            <a:lvl6pPr marL="25400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6pPr>
            <a:lvl7pPr marL="29972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7pPr>
            <a:lvl8pPr marL="34544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8pPr>
            <a:lvl9pPr marL="39116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9pPr>
          </a:lstStyle>
          <a:p>
            <a:pPr algn="ctr" eaLnBrk="1" hangingPunct="1">
              <a:lnSpc>
                <a:spcPct val="150000"/>
              </a:lnSpc>
              <a:spcBef>
                <a:spcPct val="0"/>
              </a:spcBef>
              <a:buFont typeface="Gill Sans" pitchFamily="-1" charset="0"/>
              <a:buNone/>
            </a:pP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クラブの発展・活性化・メンバーの増員</a:t>
            </a:r>
          </a:p>
        </p:txBody>
      </p:sp>
      <p:pic>
        <p:nvPicPr>
          <p:cNvPr id="82951" name="図 7" descr="IMG_6895.JPG">
            <a:extLst>
              <a:ext uri="{FF2B5EF4-FFF2-40B4-BE49-F238E27FC236}">
                <a16:creationId xmlns:a16="http://schemas.microsoft.com/office/drawing/2014/main" id="{3816259F-E2EC-487D-871A-C9546194715A}"/>
              </a:ext>
            </a:extLst>
          </p:cNvPr>
          <p:cNvPicPr>
            <a:picLocks noChangeAspect="1"/>
          </p:cNvPicPr>
          <p:nvPr/>
        </p:nvPicPr>
        <p:blipFill>
          <a:blip r:embed="rId4">
            <a:extLst>
              <a:ext uri="{28A0092B-C50C-407E-A947-70E740481C1C}">
                <a14:useLocalDpi xmlns:a14="http://schemas.microsoft.com/office/drawing/2010/main" val="0"/>
              </a:ext>
            </a:extLst>
          </a:blip>
          <a:srcRect l="4253" r="2835"/>
          <a:stretch>
            <a:fillRect/>
          </a:stretch>
        </p:blipFill>
        <p:spPr bwMode="auto">
          <a:xfrm>
            <a:off x="381000" y="2720975"/>
            <a:ext cx="602615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図 9" descr="IMG_7721.JPG">
            <a:extLst>
              <a:ext uri="{FF2B5EF4-FFF2-40B4-BE49-F238E27FC236}">
                <a16:creationId xmlns:a16="http://schemas.microsoft.com/office/drawing/2014/main" id="{2243664D-D9E7-4942-ABF2-24CCA61EC05E}"/>
              </a:ext>
            </a:extLst>
          </p:cNvPr>
          <p:cNvPicPr>
            <a:picLocks noChangeAspect="1"/>
          </p:cNvPicPr>
          <p:nvPr/>
        </p:nvPicPr>
        <p:blipFill>
          <a:blip r:embed="rId5">
            <a:extLst>
              <a:ext uri="{28A0092B-C50C-407E-A947-70E740481C1C}">
                <a14:useLocalDpi xmlns:a14="http://schemas.microsoft.com/office/drawing/2010/main" val="0"/>
              </a:ext>
            </a:extLst>
          </a:blip>
          <a:srcRect l="4253" r="2835"/>
          <a:stretch>
            <a:fillRect/>
          </a:stretch>
        </p:blipFill>
        <p:spPr bwMode="auto">
          <a:xfrm>
            <a:off x="6559550" y="2722563"/>
            <a:ext cx="60642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3" name="Rectangle 3">
            <a:extLst>
              <a:ext uri="{FF2B5EF4-FFF2-40B4-BE49-F238E27FC236}">
                <a16:creationId xmlns:a16="http://schemas.microsoft.com/office/drawing/2014/main" id="{79D28534-20EA-41F0-87E3-4C69E11F1636}"/>
              </a:ext>
            </a:extLst>
          </p:cNvPr>
          <p:cNvSpPr txBox="1">
            <a:spLocks noChangeArrowheads="1"/>
          </p:cNvSpPr>
          <p:nvPr/>
        </p:nvSpPr>
        <p:spPr bwMode="auto">
          <a:xfrm>
            <a:off x="381000" y="7040563"/>
            <a:ext cx="602615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1pPr>
            <a:lvl2pPr marL="749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2pPr>
            <a:lvl3pPr marL="1193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3pPr>
            <a:lvl4pPr marL="1638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4pPr>
            <a:lvl5pPr marL="2082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5pPr>
            <a:lvl6pPr marL="25400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6pPr>
            <a:lvl7pPr marL="29972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7pPr>
            <a:lvl8pPr marL="34544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8pPr>
            <a:lvl9pPr marL="39116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9pPr>
          </a:lstStyle>
          <a:p>
            <a:pPr algn="ctr" eaLnBrk="1" hangingPunct="1">
              <a:spcBef>
                <a:spcPct val="0"/>
              </a:spcBef>
              <a:buFont typeface="Gill Sans" pitchFamily="-1" charset="0"/>
              <a:buNone/>
            </a:pPr>
            <a:r>
              <a:rPr kumimoji="0" lang="ja-JP" altLang="en-US" sz="2400">
                <a:solidFill>
                  <a:srgbClr val="E6E6E6"/>
                </a:solidFill>
                <a:latin typeface="メイリオ" panose="020B0604030504040204" pitchFamily="50" charset="-128"/>
                <a:ea typeface="メイリオ" panose="020B0604030504040204" pitchFamily="50" charset="-128"/>
                <a:sym typeface="ヒラギノ角ゴ ProN W3" pitchFamily="-1" charset="-128"/>
              </a:rPr>
              <a:t>入会式の様子</a:t>
            </a:r>
          </a:p>
        </p:txBody>
      </p:sp>
      <p:sp>
        <p:nvSpPr>
          <p:cNvPr id="82954" name="Rectangle 3">
            <a:extLst>
              <a:ext uri="{FF2B5EF4-FFF2-40B4-BE49-F238E27FC236}">
                <a16:creationId xmlns:a16="http://schemas.microsoft.com/office/drawing/2014/main" id="{5DC7EE79-3D8F-42DF-AAD2-5BE6CDA77CE5}"/>
              </a:ext>
            </a:extLst>
          </p:cNvPr>
          <p:cNvSpPr txBox="1">
            <a:spLocks noChangeArrowheads="1"/>
          </p:cNvSpPr>
          <p:nvPr/>
        </p:nvSpPr>
        <p:spPr bwMode="auto">
          <a:xfrm>
            <a:off x="6578600" y="7040563"/>
            <a:ext cx="602615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1pPr>
            <a:lvl2pPr marL="749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2pPr>
            <a:lvl3pPr marL="1193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3pPr>
            <a:lvl4pPr marL="1638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4pPr>
            <a:lvl5pPr marL="2082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5pPr>
            <a:lvl6pPr marL="25400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6pPr>
            <a:lvl7pPr marL="29972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7pPr>
            <a:lvl8pPr marL="34544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8pPr>
            <a:lvl9pPr marL="39116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9pPr>
          </a:lstStyle>
          <a:p>
            <a:pPr algn="ctr" eaLnBrk="1" hangingPunct="1">
              <a:spcBef>
                <a:spcPct val="0"/>
              </a:spcBef>
              <a:buFont typeface="Gill Sans" pitchFamily="-1" charset="0"/>
              <a:buNone/>
            </a:pPr>
            <a:r>
              <a:rPr kumimoji="0" lang="ja-JP" altLang="en-US" sz="2400">
                <a:solidFill>
                  <a:srgbClr val="E6E6E6"/>
                </a:solidFill>
                <a:latin typeface="メイリオ" panose="020B0604030504040204" pitchFamily="50" charset="-128"/>
                <a:ea typeface="メイリオ" panose="020B0604030504040204" pitchFamily="50" charset="-128"/>
                <a:sym typeface="ヒラギノ角ゴ ProN W3" pitchFamily="-1" charset="-128"/>
              </a:rPr>
              <a:t>ハッピーアワーの様子</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1000"/>
                                  </p:stCondLst>
                                  <p:childTnLst>
                                    <p:set>
                                      <p:cBhvr>
                                        <p:cTn id="6" dur="1" fill="hold">
                                          <p:stCondLst>
                                            <p:cond delay="0"/>
                                          </p:stCondLst>
                                        </p:cTn>
                                        <p:tgtEl>
                                          <p:spTgt spid="82951"/>
                                        </p:tgtEl>
                                        <p:attrNameLst>
                                          <p:attrName>style.visibility</p:attrName>
                                        </p:attrNameLst>
                                      </p:cBhvr>
                                      <p:to>
                                        <p:strVal val="visible"/>
                                      </p:to>
                                    </p:set>
                                    <p:animEffect transition="in" filter="fade">
                                      <p:cBhvr>
                                        <p:cTn id="7" dur="1000"/>
                                        <p:tgtEl>
                                          <p:spTgt spid="82951"/>
                                        </p:tgtEl>
                                      </p:cBhvr>
                                    </p:animEffect>
                                    <p:anim calcmode="lin" valueType="num">
                                      <p:cBhvr>
                                        <p:cTn id="8" dur="1000" fill="hold"/>
                                        <p:tgtEl>
                                          <p:spTgt spid="82951"/>
                                        </p:tgtEl>
                                        <p:attrNameLst>
                                          <p:attrName>ppt_x</p:attrName>
                                        </p:attrNameLst>
                                      </p:cBhvr>
                                      <p:tavLst>
                                        <p:tav tm="0">
                                          <p:val>
                                            <p:strVal val="#ppt_x"/>
                                          </p:val>
                                        </p:tav>
                                        <p:tav tm="100000">
                                          <p:val>
                                            <p:strVal val="#ppt_x"/>
                                          </p:val>
                                        </p:tav>
                                      </p:tavLst>
                                    </p:anim>
                                    <p:anim calcmode="lin" valueType="num">
                                      <p:cBhvr>
                                        <p:cTn id="9" dur="1000" fill="hold"/>
                                        <p:tgtEl>
                                          <p:spTgt spid="8295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82953"/>
                                        </p:tgtEl>
                                        <p:attrNameLst>
                                          <p:attrName>style.visibility</p:attrName>
                                        </p:attrNameLst>
                                      </p:cBhvr>
                                      <p:to>
                                        <p:strVal val="visible"/>
                                      </p:to>
                                    </p:set>
                                    <p:animEffect transition="in" filter="fade">
                                      <p:cBhvr>
                                        <p:cTn id="12" dur="1000"/>
                                        <p:tgtEl>
                                          <p:spTgt spid="82953"/>
                                        </p:tgtEl>
                                      </p:cBhvr>
                                    </p:animEffect>
                                    <p:anim calcmode="lin" valueType="num">
                                      <p:cBhvr>
                                        <p:cTn id="13" dur="1000" fill="hold"/>
                                        <p:tgtEl>
                                          <p:spTgt spid="82953"/>
                                        </p:tgtEl>
                                        <p:attrNameLst>
                                          <p:attrName>ppt_x</p:attrName>
                                        </p:attrNameLst>
                                      </p:cBhvr>
                                      <p:tavLst>
                                        <p:tav tm="0">
                                          <p:val>
                                            <p:strVal val="#ppt_x"/>
                                          </p:val>
                                        </p:tav>
                                        <p:tav tm="100000">
                                          <p:val>
                                            <p:strVal val="#ppt_x"/>
                                          </p:val>
                                        </p:tav>
                                      </p:tavLst>
                                    </p:anim>
                                    <p:anim calcmode="lin" valueType="num">
                                      <p:cBhvr>
                                        <p:cTn id="14" dur="1000" fill="hold"/>
                                        <p:tgtEl>
                                          <p:spTgt spid="829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0"/>
                                  </p:stCondLst>
                                  <p:childTnLst>
                                    <p:set>
                                      <p:cBhvr>
                                        <p:cTn id="16" dur="1" fill="hold">
                                          <p:stCondLst>
                                            <p:cond delay="0"/>
                                          </p:stCondLst>
                                        </p:cTn>
                                        <p:tgtEl>
                                          <p:spTgt spid="82952"/>
                                        </p:tgtEl>
                                        <p:attrNameLst>
                                          <p:attrName>style.visibility</p:attrName>
                                        </p:attrNameLst>
                                      </p:cBhvr>
                                      <p:to>
                                        <p:strVal val="visible"/>
                                      </p:to>
                                    </p:set>
                                    <p:animEffect transition="in" filter="fade">
                                      <p:cBhvr>
                                        <p:cTn id="17" dur="1000"/>
                                        <p:tgtEl>
                                          <p:spTgt spid="82952"/>
                                        </p:tgtEl>
                                      </p:cBhvr>
                                    </p:animEffect>
                                    <p:anim calcmode="lin" valueType="num">
                                      <p:cBhvr>
                                        <p:cTn id="18" dur="1000" fill="hold"/>
                                        <p:tgtEl>
                                          <p:spTgt spid="82952"/>
                                        </p:tgtEl>
                                        <p:attrNameLst>
                                          <p:attrName>ppt_x</p:attrName>
                                        </p:attrNameLst>
                                      </p:cBhvr>
                                      <p:tavLst>
                                        <p:tav tm="0">
                                          <p:val>
                                            <p:strVal val="#ppt_x"/>
                                          </p:val>
                                        </p:tav>
                                        <p:tav tm="100000">
                                          <p:val>
                                            <p:strVal val="#ppt_x"/>
                                          </p:val>
                                        </p:tav>
                                      </p:tavLst>
                                    </p:anim>
                                    <p:anim calcmode="lin" valueType="num">
                                      <p:cBhvr>
                                        <p:cTn id="19" dur="1000" fill="hold"/>
                                        <p:tgtEl>
                                          <p:spTgt spid="8295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82954"/>
                                        </p:tgtEl>
                                        <p:attrNameLst>
                                          <p:attrName>style.visibility</p:attrName>
                                        </p:attrNameLst>
                                      </p:cBhvr>
                                      <p:to>
                                        <p:strVal val="visible"/>
                                      </p:to>
                                    </p:set>
                                    <p:animEffect transition="in" filter="fade">
                                      <p:cBhvr>
                                        <p:cTn id="22" dur="1000"/>
                                        <p:tgtEl>
                                          <p:spTgt spid="82954"/>
                                        </p:tgtEl>
                                      </p:cBhvr>
                                    </p:animEffect>
                                    <p:anim calcmode="lin" valueType="num">
                                      <p:cBhvr>
                                        <p:cTn id="23" dur="1000" fill="hold"/>
                                        <p:tgtEl>
                                          <p:spTgt spid="82954"/>
                                        </p:tgtEl>
                                        <p:attrNameLst>
                                          <p:attrName>ppt_x</p:attrName>
                                        </p:attrNameLst>
                                      </p:cBhvr>
                                      <p:tavLst>
                                        <p:tav tm="0">
                                          <p:val>
                                            <p:strVal val="#ppt_x"/>
                                          </p:val>
                                        </p:tav>
                                        <p:tav tm="100000">
                                          <p:val>
                                            <p:strVal val="#ppt_x"/>
                                          </p:val>
                                        </p:tav>
                                      </p:tavLst>
                                    </p:anim>
                                    <p:anim calcmode="lin" valueType="num">
                                      <p:cBhvr>
                                        <p:cTn id="24" dur="1000" fill="hold"/>
                                        <p:tgtEl>
                                          <p:spTgt spid="8295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82950"/>
                                        </p:tgtEl>
                                        <p:attrNameLst>
                                          <p:attrName>style.visibility</p:attrName>
                                        </p:attrNameLst>
                                      </p:cBhvr>
                                      <p:to>
                                        <p:strVal val="visible"/>
                                      </p:to>
                                    </p:set>
                                    <p:animEffect transition="in" filter="fade">
                                      <p:cBhvr>
                                        <p:cTn id="27" dur="1000"/>
                                        <p:tgtEl>
                                          <p:spTgt spid="82950"/>
                                        </p:tgtEl>
                                      </p:cBhvr>
                                    </p:animEffect>
                                    <p:anim calcmode="lin" valueType="num">
                                      <p:cBhvr>
                                        <p:cTn id="28" dur="1000" fill="hold"/>
                                        <p:tgtEl>
                                          <p:spTgt spid="82950"/>
                                        </p:tgtEl>
                                        <p:attrNameLst>
                                          <p:attrName>ppt_x</p:attrName>
                                        </p:attrNameLst>
                                      </p:cBhvr>
                                      <p:tavLst>
                                        <p:tav tm="0">
                                          <p:val>
                                            <p:strVal val="#ppt_x"/>
                                          </p:val>
                                        </p:tav>
                                        <p:tav tm="100000">
                                          <p:val>
                                            <p:strVal val="#ppt_x"/>
                                          </p:val>
                                        </p:tav>
                                      </p:tavLst>
                                    </p:anim>
                                    <p:anim calcmode="lin" valueType="num">
                                      <p:cBhvr>
                                        <p:cTn id="29" dur="1000" fill="hold"/>
                                        <p:tgtEl>
                                          <p:spTgt spid="829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p:bldP spid="82953" grpId="0"/>
      <p:bldP spid="8295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28B61D36-620E-46A8-ABB1-E2C3635A7628}"/>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70659" name="図 18">
            <a:extLst>
              <a:ext uri="{FF2B5EF4-FFF2-40B4-BE49-F238E27FC236}">
                <a16:creationId xmlns:a16="http://schemas.microsoft.com/office/drawing/2014/main" id="{8F758561-ADBB-4B51-A5C3-EB330F6F77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D9D46F68-73DC-41EF-8D98-F3941CFF9D43}"/>
              </a:ext>
            </a:extLst>
          </p:cNvPr>
          <p:cNvSpPr txBox="1">
            <a:spLocks noChangeArrowheads="1"/>
          </p:cNvSpPr>
          <p:nvPr/>
        </p:nvSpPr>
        <p:spPr bwMode="auto">
          <a:xfrm>
            <a:off x="0" y="539750"/>
            <a:ext cx="13004800" cy="1384300"/>
          </a:xfrm>
          <a:prstGeom prst="rect">
            <a:avLst/>
          </a:prstGeom>
          <a:noFill/>
          <a:ln>
            <a:noFill/>
          </a:ln>
        </p:spPr>
        <p:txBody>
          <a:bodyPr lIns="720000" tIns="0" rIns="720000" bIns="0" anchor="ctr"/>
          <a:lstStyle>
            <a:lvl1pPr marL="4064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1pPr>
            <a:lvl2pPr marL="749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2pPr>
            <a:lvl3pPr marL="1193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3pPr>
            <a:lvl4pPr marL="1638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4pPr>
            <a:lvl5pPr marL="2082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5pPr>
            <a:lvl6pPr marL="25400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6pPr>
            <a:lvl7pPr marL="29972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7pPr>
            <a:lvl8pPr marL="34544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8pPr>
            <a:lvl9pPr marL="39116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9pPr>
          </a:lstStyle>
          <a:p>
            <a:pPr algn="ctr" eaLnBrk="1" hangingPunct="1">
              <a:lnSpc>
                <a:spcPct val="150000"/>
              </a:lnSpc>
              <a:spcBef>
                <a:spcPct val="0"/>
              </a:spcBef>
              <a:buFont typeface="Gill Sans" pitchFamily="-1" charset="0"/>
              <a:buNone/>
              <a:defRPr/>
            </a:pPr>
            <a:r>
              <a:rPr kumimoji="0" lang="ja-JP" altLang="en-US" sz="4800" b="1" dirty="0">
                <a:solidFill>
                  <a:srgbClr val="E6E6E6"/>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ブリテン・広報文献事業</a:t>
            </a:r>
          </a:p>
        </p:txBody>
      </p:sp>
      <p:sp>
        <p:nvSpPr>
          <p:cNvPr id="12" name="Rectangle 2">
            <a:extLst>
              <a:ext uri="{FF2B5EF4-FFF2-40B4-BE49-F238E27FC236}">
                <a16:creationId xmlns:a16="http://schemas.microsoft.com/office/drawing/2014/main" id="{B6F9D2F8-B3E5-4E82-968F-0CA94019E896}"/>
              </a:ext>
            </a:extLst>
          </p:cNvPr>
          <p:cNvSpPr>
            <a:spLocks noGrp="1" noChangeArrowheads="1"/>
          </p:cNvSpPr>
          <p:nvPr>
            <p:ph type="title"/>
          </p:nvPr>
        </p:nvSpPr>
        <p:spPr>
          <a:xfrm>
            <a:off x="0" y="0"/>
            <a:ext cx="13004800" cy="503238"/>
          </a:xfrm>
        </p:spPr>
        <p:txBody>
          <a:bodyPr lIns="360000" tIns="0" rIns="360000" bIns="0"/>
          <a:lstStyle/>
          <a:p>
            <a:pPr algn="just" eaLnBrk="1" hangingPunct="1">
              <a:defRPr/>
            </a:pP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12.</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クラブの事業活動</a:t>
            </a:r>
          </a:p>
        </p:txBody>
      </p:sp>
      <p:sp>
        <p:nvSpPr>
          <p:cNvPr id="84998" name="Rectangle 3">
            <a:extLst>
              <a:ext uri="{FF2B5EF4-FFF2-40B4-BE49-F238E27FC236}">
                <a16:creationId xmlns:a16="http://schemas.microsoft.com/office/drawing/2014/main" id="{581AC8B6-BD90-4636-84DE-8B2FD8981B8C}"/>
              </a:ext>
            </a:extLst>
          </p:cNvPr>
          <p:cNvSpPr txBox="1">
            <a:spLocks noChangeArrowheads="1"/>
          </p:cNvSpPr>
          <p:nvPr/>
        </p:nvSpPr>
        <p:spPr bwMode="auto">
          <a:xfrm>
            <a:off x="0" y="7829550"/>
            <a:ext cx="13004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20000" tIns="0" rIns="720000" bIns="0" anchor="ctr"/>
          <a:lstStyle>
            <a:lvl1pPr>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1pPr>
            <a:lvl2pPr marL="749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2pPr>
            <a:lvl3pPr marL="1193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3pPr>
            <a:lvl4pPr marL="1638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4pPr>
            <a:lvl5pPr marL="2082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5pPr>
            <a:lvl6pPr marL="25400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6pPr>
            <a:lvl7pPr marL="29972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7pPr>
            <a:lvl8pPr marL="34544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8pPr>
            <a:lvl9pPr marL="39116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9pPr>
          </a:lstStyle>
          <a:p>
            <a:pPr algn="ctr" eaLnBrk="1" hangingPunct="1">
              <a:lnSpc>
                <a:spcPct val="150000"/>
              </a:lnSpc>
              <a:spcBef>
                <a:spcPct val="0"/>
              </a:spcBef>
              <a:buFont typeface="Gill Sans" pitchFamily="-1" charset="0"/>
              <a:buNone/>
            </a:pP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広報誌の発行</a:t>
            </a:r>
          </a:p>
        </p:txBody>
      </p:sp>
      <p:pic>
        <p:nvPicPr>
          <p:cNvPr id="84999" name="図 4" descr="ブリテン9号全ページ.jpg">
            <a:extLst>
              <a:ext uri="{FF2B5EF4-FFF2-40B4-BE49-F238E27FC236}">
                <a16:creationId xmlns:a16="http://schemas.microsoft.com/office/drawing/2014/main" id="{C504148A-28E4-4B1B-A42A-A2BC632C6F3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32050" y="1997075"/>
            <a:ext cx="8140700"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1000"/>
                                  </p:stCondLst>
                                  <p:childTnLst>
                                    <p:set>
                                      <p:cBhvr>
                                        <p:cTn id="6" dur="1" fill="hold">
                                          <p:stCondLst>
                                            <p:cond delay="0"/>
                                          </p:stCondLst>
                                        </p:cTn>
                                        <p:tgtEl>
                                          <p:spTgt spid="84999"/>
                                        </p:tgtEl>
                                        <p:attrNameLst>
                                          <p:attrName>style.visibility</p:attrName>
                                        </p:attrNameLst>
                                      </p:cBhvr>
                                      <p:to>
                                        <p:strVal val="visible"/>
                                      </p:to>
                                    </p:set>
                                    <p:animEffect transition="in" filter="fade">
                                      <p:cBhvr>
                                        <p:cTn id="7" dur="1000"/>
                                        <p:tgtEl>
                                          <p:spTgt spid="84999"/>
                                        </p:tgtEl>
                                      </p:cBhvr>
                                    </p:animEffect>
                                    <p:anim calcmode="lin" valueType="num">
                                      <p:cBhvr>
                                        <p:cTn id="8" dur="1000" fill="hold"/>
                                        <p:tgtEl>
                                          <p:spTgt spid="84999"/>
                                        </p:tgtEl>
                                        <p:attrNameLst>
                                          <p:attrName>ppt_x</p:attrName>
                                        </p:attrNameLst>
                                      </p:cBhvr>
                                      <p:tavLst>
                                        <p:tav tm="0">
                                          <p:val>
                                            <p:strVal val="#ppt_x"/>
                                          </p:val>
                                        </p:tav>
                                        <p:tav tm="100000">
                                          <p:val>
                                            <p:strVal val="#ppt_x"/>
                                          </p:val>
                                        </p:tav>
                                      </p:tavLst>
                                    </p:anim>
                                    <p:anim calcmode="lin" valueType="num">
                                      <p:cBhvr>
                                        <p:cTn id="9" dur="1000" fill="hold"/>
                                        <p:tgtEl>
                                          <p:spTgt spid="8499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0"/>
                                  </p:stCondLst>
                                  <p:childTnLst>
                                    <p:set>
                                      <p:cBhvr>
                                        <p:cTn id="11" dur="1" fill="hold">
                                          <p:stCondLst>
                                            <p:cond delay="0"/>
                                          </p:stCondLst>
                                        </p:cTn>
                                        <p:tgtEl>
                                          <p:spTgt spid="84998"/>
                                        </p:tgtEl>
                                        <p:attrNameLst>
                                          <p:attrName>style.visibility</p:attrName>
                                        </p:attrNameLst>
                                      </p:cBhvr>
                                      <p:to>
                                        <p:strVal val="visible"/>
                                      </p:to>
                                    </p:set>
                                    <p:animEffect transition="in" filter="fade">
                                      <p:cBhvr>
                                        <p:cTn id="12" dur="1000"/>
                                        <p:tgtEl>
                                          <p:spTgt spid="84998"/>
                                        </p:tgtEl>
                                      </p:cBhvr>
                                    </p:animEffect>
                                    <p:anim calcmode="lin" valueType="num">
                                      <p:cBhvr>
                                        <p:cTn id="13" dur="1000" fill="hold"/>
                                        <p:tgtEl>
                                          <p:spTgt spid="84998"/>
                                        </p:tgtEl>
                                        <p:attrNameLst>
                                          <p:attrName>ppt_x</p:attrName>
                                        </p:attrNameLst>
                                      </p:cBhvr>
                                      <p:tavLst>
                                        <p:tav tm="0">
                                          <p:val>
                                            <p:strVal val="#ppt_x"/>
                                          </p:val>
                                        </p:tav>
                                        <p:tav tm="100000">
                                          <p:val>
                                            <p:strVal val="#ppt_x"/>
                                          </p:val>
                                        </p:tav>
                                      </p:tavLst>
                                    </p:anim>
                                    <p:anim calcmode="lin" valueType="num">
                                      <p:cBhvr>
                                        <p:cTn id="14" dur="1000" fill="hold"/>
                                        <p:tgtEl>
                                          <p:spTgt spid="849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35886590-35B9-4004-9FA9-CEB08D17163F}"/>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72707" name="図 18">
            <a:extLst>
              <a:ext uri="{FF2B5EF4-FFF2-40B4-BE49-F238E27FC236}">
                <a16:creationId xmlns:a16="http://schemas.microsoft.com/office/drawing/2014/main" id="{33F50A41-7BC3-47D5-B133-24EE3010F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E5A5EC4A-83FC-4B80-9CB2-55AFE9BA470D}"/>
              </a:ext>
            </a:extLst>
          </p:cNvPr>
          <p:cNvSpPr txBox="1">
            <a:spLocks noChangeArrowheads="1"/>
          </p:cNvSpPr>
          <p:nvPr/>
        </p:nvSpPr>
        <p:spPr bwMode="auto">
          <a:xfrm>
            <a:off x="0" y="539750"/>
            <a:ext cx="13004800" cy="1384300"/>
          </a:xfrm>
          <a:prstGeom prst="rect">
            <a:avLst/>
          </a:prstGeom>
          <a:noFill/>
          <a:ln>
            <a:noFill/>
          </a:ln>
        </p:spPr>
        <p:txBody>
          <a:bodyPr lIns="720000" tIns="0" rIns="720000" bIns="0" anchor="ctr"/>
          <a:lstStyle>
            <a:lvl1pPr marL="4064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1pPr>
            <a:lvl2pPr marL="749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2pPr>
            <a:lvl3pPr marL="1193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3pPr>
            <a:lvl4pPr marL="1638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4pPr>
            <a:lvl5pPr marL="2082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5pPr>
            <a:lvl6pPr marL="25400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6pPr>
            <a:lvl7pPr marL="29972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7pPr>
            <a:lvl8pPr marL="34544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8pPr>
            <a:lvl9pPr marL="39116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9pPr>
          </a:lstStyle>
          <a:p>
            <a:pPr algn="ctr" eaLnBrk="1" hangingPunct="1">
              <a:lnSpc>
                <a:spcPct val="150000"/>
              </a:lnSpc>
              <a:spcBef>
                <a:spcPct val="0"/>
              </a:spcBef>
              <a:buFont typeface="Gill Sans" pitchFamily="-1" charset="0"/>
              <a:buNone/>
              <a:defRPr/>
            </a:pPr>
            <a:r>
              <a:rPr kumimoji="0" lang="ja-JP" altLang="en-US" sz="4800" b="1" dirty="0">
                <a:solidFill>
                  <a:srgbClr val="E6E6E6"/>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ドライバー事業</a:t>
            </a:r>
          </a:p>
        </p:txBody>
      </p:sp>
      <p:sp>
        <p:nvSpPr>
          <p:cNvPr id="12" name="Rectangle 2">
            <a:extLst>
              <a:ext uri="{FF2B5EF4-FFF2-40B4-BE49-F238E27FC236}">
                <a16:creationId xmlns:a16="http://schemas.microsoft.com/office/drawing/2014/main" id="{2DFDEC9B-0DC7-4CF8-AC30-9383809DC312}"/>
              </a:ext>
            </a:extLst>
          </p:cNvPr>
          <p:cNvSpPr>
            <a:spLocks noGrp="1" noChangeArrowheads="1"/>
          </p:cNvSpPr>
          <p:nvPr>
            <p:ph type="title"/>
          </p:nvPr>
        </p:nvSpPr>
        <p:spPr>
          <a:xfrm>
            <a:off x="0" y="0"/>
            <a:ext cx="13004800" cy="503238"/>
          </a:xfrm>
        </p:spPr>
        <p:txBody>
          <a:bodyPr lIns="360000" tIns="0" rIns="360000" bIns="0"/>
          <a:lstStyle/>
          <a:p>
            <a:pPr algn="just" eaLnBrk="1" hangingPunct="1">
              <a:defRPr/>
            </a:pP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12.</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クラブの事業活動</a:t>
            </a:r>
          </a:p>
        </p:txBody>
      </p:sp>
      <p:sp>
        <p:nvSpPr>
          <p:cNvPr id="87046" name="Rectangle 3">
            <a:extLst>
              <a:ext uri="{FF2B5EF4-FFF2-40B4-BE49-F238E27FC236}">
                <a16:creationId xmlns:a16="http://schemas.microsoft.com/office/drawing/2014/main" id="{84A79CD2-9689-4326-B896-BC57E4AACAB4}"/>
              </a:ext>
            </a:extLst>
          </p:cNvPr>
          <p:cNvSpPr txBox="1">
            <a:spLocks noChangeArrowheads="1"/>
          </p:cNvSpPr>
          <p:nvPr/>
        </p:nvSpPr>
        <p:spPr bwMode="auto">
          <a:xfrm>
            <a:off x="0" y="7829550"/>
            <a:ext cx="13004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20000" tIns="0" rIns="720000" bIns="0" anchor="ctr"/>
          <a:lstStyle>
            <a:lvl1pPr>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1pPr>
            <a:lvl2pPr marL="749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2pPr>
            <a:lvl3pPr marL="1193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3pPr>
            <a:lvl4pPr marL="1638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4pPr>
            <a:lvl5pPr marL="2082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5pPr>
            <a:lvl6pPr marL="25400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6pPr>
            <a:lvl7pPr marL="29972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7pPr>
            <a:lvl8pPr marL="34544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8pPr>
            <a:lvl9pPr marL="39116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9pPr>
          </a:lstStyle>
          <a:p>
            <a:pPr algn="ctr" eaLnBrk="1" hangingPunct="1">
              <a:lnSpc>
                <a:spcPct val="150000"/>
              </a:lnSpc>
              <a:spcBef>
                <a:spcPct val="0"/>
              </a:spcBef>
              <a:buFont typeface="Gill Sans" pitchFamily="-1" charset="0"/>
              <a:buNone/>
            </a:pP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例会企画・進行</a:t>
            </a:r>
          </a:p>
        </p:txBody>
      </p:sp>
      <p:pic>
        <p:nvPicPr>
          <p:cNvPr id="87047" name="図 5" descr="DSC_0778.JPG">
            <a:extLst>
              <a:ext uri="{FF2B5EF4-FFF2-40B4-BE49-F238E27FC236}">
                <a16:creationId xmlns:a16="http://schemas.microsoft.com/office/drawing/2014/main" id="{5D410802-4DF9-4589-A62B-085B95C78F37}"/>
              </a:ext>
            </a:extLst>
          </p:cNvPr>
          <p:cNvPicPr>
            <a:picLocks noChangeAspect="1"/>
          </p:cNvPicPr>
          <p:nvPr/>
        </p:nvPicPr>
        <p:blipFill>
          <a:blip r:embed="rId4">
            <a:extLst>
              <a:ext uri="{28A0092B-C50C-407E-A947-70E740481C1C}">
                <a14:useLocalDpi xmlns:a14="http://schemas.microsoft.com/office/drawing/2010/main" val="0"/>
              </a:ext>
            </a:extLst>
          </a:blip>
          <a:srcRect l="4134"/>
          <a:stretch>
            <a:fillRect/>
          </a:stretch>
        </p:blipFill>
        <p:spPr bwMode="auto">
          <a:xfrm>
            <a:off x="6288088" y="2713038"/>
            <a:ext cx="623887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図 6" descr="繝偵ｚ繧ｯ繝√Ε 1.jpg">
            <a:extLst>
              <a:ext uri="{FF2B5EF4-FFF2-40B4-BE49-F238E27FC236}">
                <a16:creationId xmlns:a16="http://schemas.microsoft.com/office/drawing/2014/main" id="{45C37552-A045-49DE-9045-DE111E63D62B}"/>
              </a:ext>
            </a:extLst>
          </p:cNvPr>
          <p:cNvPicPr>
            <a:picLocks noChangeAspect="1"/>
          </p:cNvPicPr>
          <p:nvPr/>
        </p:nvPicPr>
        <p:blipFill>
          <a:blip r:embed="rId5">
            <a:extLst>
              <a:ext uri="{28A0092B-C50C-407E-A947-70E740481C1C}">
                <a14:useLocalDpi xmlns:a14="http://schemas.microsoft.com/office/drawing/2010/main" val="0"/>
              </a:ext>
            </a:extLst>
          </a:blip>
          <a:srcRect l="1778" r="8891"/>
          <a:stretch>
            <a:fillRect/>
          </a:stretch>
        </p:blipFill>
        <p:spPr bwMode="auto">
          <a:xfrm>
            <a:off x="477838" y="2724150"/>
            <a:ext cx="5602287"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1000"/>
                                  </p:stCondLst>
                                  <p:childTnLst>
                                    <p:set>
                                      <p:cBhvr>
                                        <p:cTn id="6" dur="1" fill="hold">
                                          <p:stCondLst>
                                            <p:cond delay="0"/>
                                          </p:stCondLst>
                                        </p:cTn>
                                        <p:tgtEl>
                                          <p:spTgt spid="87048"/>
                                        </p:tgtEl>
                                        <p:attrNameLst>
                                          <p:attrName>style.visibility</p:attrName>
                                        </p:attrNameLst>
                                      </p:cBhvr>
                                      <p:to>
                                        <p:strVal val="visible"/>
                                      </p:to>
                                    </p:set>
                                    <p:animEffect transition="in" filter="fade">
                                      <p:cBhvr>
                                        <p:cTn id="7" dur="1000"/>
                                        <p:tgtEl>
                                          <p:spTgt spid="87048"/>
                                        </p:tgtEl>
                                      </p:cBhvr>
                                    </p:animEffect>
                                    <p:anim calcmode="lin" valueType="num">
                                      <p:cBhvr>
                                        <p:cTn id="8" dur="1000" fill="hold"/>
                                        <p:tgtEl>
                                          <p:spTgt spid="87048"/>
                                        </p:tgtEl>
                                        <p:attrNameLst>
                                          <p:attrName>ppt_x</p:attrName>
                                        </p:attrNameLst>
                                      </p:cBhvr>
                                      <p:tavLst>
                                        <p:tav tm="0">
                                          <p:val>
                                            <p:strVal val="#ppt_x"/>
                                          </p:val>
                                        </p:tav>
                                        <p:tav tm="100000">
                                          <p:val>
                                            <p:strVal val="#ppt_x"/>
                                          </p:val>
                                        </p:tav>
                                      </p:tavLst>
                                    </p:anim>
                                    <p:anim calcmode="lin" valueType="num">
                                      <p:cBhvr>
                                        <p:cTn id="9" dur="1000" fill="hold"/>
                                        <p:tgtEl>
                                          <p:spTgt spid="8704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0"/>
                                  </p:stCondLst>
                                  <p:childTnLst>
                                    <p:set>
                                      <p:cBhvr>
                                        <p:cTn id="11" dur="1" fill="hold">
                                          <p:stCondLst>
                                            <p:cond delay="0"/>
                                          </p:stCondLst>
                                        </p:cTn>
                                        <p:tgtEl>
                                          <p:spTgt spid="87047"/>
                                        </p:tgtEl>
                                        <p:attrNameLst>
                                          <p:attrName>style.visibility</p:attrName>
                                        </p:attrNameLst>
                                      </p:cBhvr>
                                      <p:to>
                                        <p:strVal val="visible"/>
                                      </p:to>
                                    </p:set>
                                    <p:animEffect transition="in" filter="fade">
                                      <p:cBhvr>
                                        <p:cTn id="12" dur="1000"/>
                                        <p:tgtEl>
                                          <p:spTgt spid="87047"/>
                                        </p:tgtEl>
                                      </p:cBhvr>
                                    </p:animEffect>
                                    <p:anim calcmode="lin" valueType="num">
                                      <p:cBhvr>
                                        <p:cTn id="13" dur="1000" fill="hold"/>
                                        <p:tgtEl>
                                          <p:spTgt spid="87047"/>
                                        </p:tgtEl>
                                        <p:attrNameLst>
                                          <p:attrName>ppt_x</p:attrName>
                                        </p:attrNameLst>
                                      </p:cBhvr>
                                      <p:tavLst>
                                        <p:tav tm="0">
                                          <p:val>
                                            <p:strVal val="#ppt_x"/>
                                          </p:val>
                                        </p:tav>
                                        <p:tav tm="100000">
                                          <p:val>
                                            <p:strVal val="#ppt_x"/>
                                          </p:val>
                                        </p:tav>
                                      </p:tavLst>
                                    </p:anim>
                                    <p:anim calcmode="lin" valueType="num">
                                      <p:cBhvr>
                                        <p:cTn id="14" dur="1000" fill="hold"/>
                                        <p:tgtEl>
                                          <p:spTgt spid="8704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3000"/>
                                  </p:stCondLst>
                                  <p:childTnLst>
                                    <p:set>
                                      <p:cBhvr>
                                        <p:cTn id="16" dur="1" fill="hold">
                                          <p:stCondLst>
                                            <p:cond delay="0"/>
                                          </p:stCondLst>
                                        </p:cTn>
                                        <p:tgtEl>
                                          <p:spTgt spid="87046"/>
                                        </p:tgtEl>
                                        <p:attrNameLst>
                                          <p:attrName>style.visibility</p:attrName>
                                        </p:attrNameLst>
                                      </p:cBhvr>
                                      <p:to>
                                        <p:strVal val="visible"/>
                                      </p:to>
                                    </p:set>
                                    <p:animEffect transition="in" filter="fade">
                                      <p:cBhvr>
                                        <p:cTn id="17" dur="1000"/>
                                        <p:tgtEl>
                                          <p:spTgt spid="87046"/>
                                        </p:tgtEl>
                                      </p:cBhvr>
                                    </p:animEffect>
                                    <p:anim calcmode="lin" valueType="num">
                                      <p:cBhvr>
                                        <p:cTn id="18" dur="1000" fill="hold"/>
                                        <p:tgtEl>
                                          <p:spTgt spid="87046"/>
                                        </p:tgtEl>
                                        <p:attrNameLst>
                                          <p:attrName>ppt_x</p:attrName>
                                        </p:attrNameLst>
                                      </p:cBhvr>
                                      <p:tavLst>
                                        <p:tav tm="0">
                                          <p:val>
                                            <p:strVal val="#ppt_x"/>
                                          </p:val>
                                        </p:tav>
                                        <p:tav tm="100000">
                                          <p:val>
                                            <p:strVal val="#ppt_x"/>
                                          </p:val>
                                        </p:tav>
                                      </p:tavLst>
                                    </p:anim>
                                    <p:anim calcmode="lin" valueType="num">
                                      <p:cBhvr>
                                        <p:cTn id="19" dur="1000" fill="hold"/>
                                        <p:tgtEl>
                                          <p:spTgt spid="870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16C6FAC2-F4E8-4A0F-994F-76FFF38C96D2}"/>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74755" name="図 18">
            <a:extLst>
              <a:ext uri="{FF2B5EF4-FFF2-40B4-BE49-F238E27FC236}">
                <a16:creationId xmlns:a16="http://schemas.microsoft.com/office/drawing/2014/main" id="{0B4B8384-BC6A-407A-A8F6-B1F44FF4E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E01E2D46-782E-48EE-8BEE-E42D2E85891A}"/>
              </a:ext>
            </a:extLst>
          </p:cNvPr>
          <p:cNvSpPr txBox="1">
            <a:spLocks noChangeArrowheads="1"/>
          </p:cNvSpPr>
          <p:nvPr/>
        </p:nvSpPr>
        <p:spPr bwMode="auto">
          <a:xfrm>
            <a:off x="0" y="539750"/>
            <a:ext cx="13004800" cy="8640763"/>
          </a:xfrm>
          <a:prstGeom prst="rect">
            <a:avLst/>
          </a:prstGeom>
          <a:noFill/>
          <a:ln>
            <a:noFill/>
          </a:ln>
        </p:spPr>
        <p:txBody>
          <a:bodyPr lIns="720000" tIns="0" rIns="720000" bIns="0" anchor="ctr"/>
          <a:lstStyle>
            <a:lvl1pPr marL="4064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1pPr>
            <a:lvl2pPr marL="749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2pPr>
            <a:lvl3pPr marL="1193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3pPr>
            <a:lvl4pPr marL="1638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4pPr>
            <a:lvl5pPr marL="2082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5pPr>
            <a:lvl6pPr marL="25400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6pPr>
            <a:lvl7pPr marL="29972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7pPr>
            <a:lvl8pPr marL="34544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8pPr>
            <a:lvl9pPr marL="39116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9pPr>
          </a:lstStyle>
          <a:p>
            <a:pPr eaLnBrk="1" hangingPunct="1">
              <a:lnSpc>
                <a:spcPct val="150000"/>
              </a:lnSpc>
              <a:spcBef>
                <a:spcPts val="3600"/>
              </a:spcBef>
              <a:buFont typeface="Gill Sans" pitchFamily="-1" charset="0"/>
              <a:buNone/>
              <a:defRPr/>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クラブ運営のための事業活動があります</a:t>
            </a:r>
          </a:p>
          <a:p>
            <a:pPr marL="1080000" eaLnBrk="1" hangingPunct="1">
              <a:lnSpc>
                <a:spcPct val="150000"/>
              </a:lnSpc>
              <a:spcBef>
                <a:spcPts val="0"/>
              </a:spcBef>
              <a:buFont typeface="Gill Sans" pitchFamily="-1" charset="0"/>
              <a:buNone/>
              <a:defRPr/>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①</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YMCA</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サービス事業</a:t>
            </a:r>
          </a:p>
          <a:p>
            <a:pPr marL="1080000" eaLnBrk="1" hangingPunct="1">
              <a:lnSpc>
                <a:spcPct val="150000"/>
              </a:lnSpc>
              <a:spcBef>
                <a:spcPts val="0"/>
              </a:spcBef>
              <a:buFont typeface="Gill Sans" pitchFamily="-1" charset="0"/>
              <a:buNone/>
              <a:defRPr/>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②地域奉仕・環境事業</a:t>
            </a:r>
          </a:p>
          <a:p>
            <a:pPr marL="1080000" eaLnBrk="1" hangingPunct="1">
              <a:lnSpc>
                <a:spcPct val="150000"/>
              </a:lnSpc>
              <a:spcBef>
                <a:spcPts val="0"/>
              </a:spcBef>
              <a:buFont typeface="Gill Sans" pitchFamily="-1" charset="0"/>
              <a:buNone/>
              <a:defRPr/>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③</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EMC</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事業</a:t>
            </a:r>
          </a:p>
          <a:p>
            <a:pPr marL="1080000" eaLnBrk="1" hangingPunct="1">
              <a:lnSpc>
                <a:spcPct val="150000"/>
              </a:lnSpc>
              <a:spcBef>
                <a:spcPts val="0"/>
              </a:spcBef>
              <a:buFont typeface="Gill Sans" pitchFamily="-1" charset="0"/>
              <a:buNone/>
              <a:defRPr/>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④ファンド事業</a:t>
            </a:r>
          </a:p>
          <a:p>
            <a:pPr marL="1080000" eaLnBrk="1" hangingPunct="1">
              <a:lnSpc>
                <a:spcPct val="150000"/>
              </a:lnSpc>
              <a:spcBef>
                <a:spcPts val="0"/>
              </a:spcBef>
              <a:buFont typeface="Gill Sans" pitchFamily="-1" charset="0"/>
              <a:buNone/>
              <a:defRPr/>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⑤国際・交流事業</a:t>
            </a:r>
          </a:p>
          <a:p>
            <a:pPr marL="1080000" eaLnBrk="1" hangingPunct="1">
              <a:lnSpc>
                <a:spcPct val="150000"/>
              </a:lnSpc>
              <a:spcBef>
                <a:spcPts val="0"/>
              </a:spcBef>
              <a:buFont typeface="Gill Sans" pitchFamily="-1" charset="0"/>
              <a:buNone/>
              <a:defRPr/>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⑥ブリテン・広報文献事業</a:t>
            </a:r>
          </a:p>
          <a:p>
            <a:pPr marL="1080000" eaLnBrk="1" hangingPunct="1">
              <a:lnSpc>
                <a:spcPct val="150000"/>
              </a:lnSpc>
              <a:spcBef>
                <a:spcPts val="0"/>
              </a:spcBef>
              <a:buFont typeface="Gill Sans" pitchFamily="-1" charset="0"/>
              <a:buNone/>
              <a:defRPr/>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⑦ドライバー事業</a:t>
            </a:r>
          </a:p>
        </p:txBody>
      </p:sp>
      <p:sp>
        <p:nvSpPr>
          <p:cNvPr id="12" name="Rectangle 2">
            <a:extLst>
              <a:ext uri="{FF2B5EF4-FFF2-40B4-BE49-F238E27FC236}">
                <a16:creationId xmlns:a16="http://schemas.microsoft.com/office/drawing/2014/main" id="{A6F0BA73-D8AC-4892-86B9-CCD53DCDFD2A}"/>
              </a:ext>
            </a:extLst>
          </p:cNvPr>
          <p:cNvSpPr>
            <a:spLocks noGrp="1" noChangeArrowheads="1"/>
          </p:cNvSpPr>
          <p:nvPr>
            <p:ph type="title"/>
          </p:nvPr>
        </p:nvSpPr>
        <p:spPr>
          <a:xfrm>
            <a:off x="0" y="0"/>
            <a:ext cx="13004800" cy="503238"/>
          </a:xfrm>
        </p:spPr>
        <p:txBody>
          <a:bodyPr lIns="360000" tIns="0" rIns="360000" bIns="0"/>
          <a:lstStyle/>
          <a:p>
            <a:pPr algn="just" eaLnBrk="1" hangingPunct="1">
              <a:defRPr/>
            </a:pP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12.</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クラブの事業活動</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100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1000"/>
                                        <p:tgtEl>
                                          <p:spTgt spid="10">
                                            <p:txEl>
                                              <p:pRg st="1" end="1"/>
                                            </p:txEl>
                                          </p:spTgt>
                                        </p:tgtEl>
                                      </p:cBhvr>
                                    </p:animEffect>
                                    <p:anim calcmode="lin" valueType="num">
                                      <p:cBhvr>
                                        <p:cTn id="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1000"/>
                                        <p:tgtEl>
                                          <p:spTgt spid="10">
                                            <p:txEl>
                                              <p:pRg st="2" end="2"/>
                                            </p:txEl>
                                          </p:spTgt>
                                        </p:tgtEl>
                                      </p:cBhvr>
                                    </p:animEffect>
                                    <p:anim calcmode="lin" valueType="num">
                                      <p:cBhvr>
                                        <p:cTn id="13"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300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1000"/>
                                        <p:tgtEl>
                                          <p:spTgt spid="10">
                                            <p:txEl>
                                              <p:pRg st="3" end="3"/>
                                            </p:txEl>
                                          </p:spTgt>
                                        </p:tgtEl>
                                      </p:cBhvr>
                                    </p:animEffect>
                                    <p:anim calcmode="lin" valueType="num">
                                      <p:cBhvr>
                                        <p:cTn id="18"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400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1000"/>
                                        <p:tgtEl>
                                          <p:spTgt spid="10">
                                            <p:txEl>
                                              <p:pRg st="4" end="4"/>
                                            </p:txEl>
                                          </p:spTgt>
                                        </p:tgtEl>
                                      </p:cBhvr>
                                    </p:animEffect>
                                    <p:anim calcmode="lin" valueType="num">
                                      <p:cBhvr>
                                        <p:cTn id="23"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10">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1000"/>
                                        <p:tgtEl>
                                          <p:spTgt spid="10">
                                            <p:txEl>
                                              <p:pRg st="5" end="5"/>
                                            </p:txEl>
                                          </p:spTgt>
                                        </p:tgtEl>
                                      </p:cBhvr>
                                    </p:animEffect>
                                    <p:anim calcmode="lin" valueType="num">
                                      <p:cBhvr>
                                        <p:cTn id="28"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10">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600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fade">
                                      <p:cBhvr>
                                        <p:cTn id="32" dur="1000"/>
                                        <p:tgtEl>
                                          <p:spTgt spid="10">
                                            <p:txEl>
                                              <p:pRg st="6" end="6"/>
                                            </p:txEl>
                                          </p:spTgt>
                                        </p:tgtEl>
                                      </p:cBhvr>
                                    </p:animEffect>
                                    <p:anim calcmode="lin" valueType="num">
                                      <p:cBhvr>
                                        <p:cTn id="33"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10">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700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fade">
                                      <p:cBhvr>
                                        <p:cTn id="37" dur="1000"/>
                                        <p:tgtEl>
                                          <p:spTgt spid="10">
                                            <p:txEl>
                                              <p:pRg st="7" end="7"/>
                                            </p:txEl>
                                          </p:spTgt>
                                        </p:tgtEl>
                                      </p:cBhvr>
                                    </p:animEffect>
                                    <p:anim calcmode="lin" valueType="num">
                                      <p:cBhvr>
                                        <p:cTn id="38"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427E81B7-3D9E-4450-AB83-F55175D4209F}"/>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76803" name="図 18">
            <a:extLst>
              <a:ext uri="{FF2B5EF4-FFF2-40B4-BE49-F238E27FC236}">
                <a16:creationId xmlns:a16="http://schemas.microsoft.com/office/drawing/2014/main" id="{552B92BF-5911-4D77-9027-4C4C2E5A0F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B13ECD1B-8029-4D8F-A91C-C869041F992E}"/>
              </a:ext>
            </a:extLst>
          </p:cNvPr>
          <p:cNvSpPr txBox="1">
            <a:spLocks noChangeArrowheads="1"/>
          </p:cNvSpPr>
          <p:nvPr/>
        </p:nvSpPr>
        <p:spPr bwMode="auto">
          <a:xfrm>
            <a:off x="0" y="539750"/>
            <a:ext cx="13004800" cy="1384300"/>
          </a:xfrm>
          <a:prstGeom prst="rect">
            <a:avLst/>
          </a:prstGeom>
          <a:noFill/>
          <a:ln>
            <a:noFill/>
          </a:ln>
        </p:spPr>
        <p:txBody>
          <a:bodyPr lIns="720000" tIns="0" rIns="720000" bIns="0" anchor="ctr"/>
          <a:lstStyle>
            <a:lvl1pPr marL="4064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1pPr>
            <a:lvl2pPr marL="749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2pPr>
            <a:lvl3pPr marL="1193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3pPr>
            <a:lvl4pPr marL="1638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4pPr>
            <a:lvl5pPr marL="2082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5pPr>
            <a:lvl6pPr marL="25400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6pPr>
            <a:lvl7pPr marL="29972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7pPr>
            <a:lvl8pPr marL="34544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8pPr>
            <a:lvl9pPr marL="39116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9pPr>
          </a:lstStyle>
          <a:p>
            <a:pPr algn="ctr" eaLnBrk="1" hangingPunct="1">
              <a:lnSpc>
                <a:spcPct val="150000"/>
              </a:lnSpc>
              <a:spcBef>
                <a:spcPct val="0"/>
              </a:spcBef>
              <a:buFont typeface="Gill Sans" pitchFamily="-1" charset="0"/>
              <a:buNone/>
              <a:defRPr/>
            </a:pPr>
            <a:r>
              <a:rPr kumimoji="0" lang="zh-TW" altLang="en-US" sz="4800" b="1" dirty="0">
                <a:solidFill>
                  <a:srgbClr val="E6E6E6"/>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事業活動＝委員会活動</a:t>
            </a:r>
            <a:endParaRPr kumimoji="0" lang="ja-JP" altLang="en-US" sz="4800" b="1" dirty="0">
              <a:solidFill>
                <a:srgbClr val="E6E6E6"/>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endParaRPr>
          </a:p>
        </p:txBody>
      </p:sp>
      <p:sp>
        <p:nvSpPr>
          <p:cNvPr id="12" name="Rectangle 2">
            <a:extLst>
              <a:ext uri="{FF2B5EF4-FFF2-40B4-BE49-F238E27FC236}">
                <a16:creationId xmlns:a16="http://schemas.microsoft.com/office/drawing/2014/main" id="{CB88241E-4380-42A2-B100-04215B9E088D}"/>
              </a:ext>
            </a:extLst>
          </p:cNvPr>
          <p:cNvSpPr>
            <a:spLocks noGrp="1" noChangeArrowheads="1"/>
          </p:cNvSpPr>
          <p:nvPr>
            <p:ph type="title"/>
          </p:nvPr>
        </p:nvSpPr>
        <p:spPr>
          <a:xfrm>
            <a:off x="0" y="0"/>
            <a:ext cx="13004800" cy="503238"/>
          </a:xfrm>
        </p:spPr>
        <p:txBody>
          <a:bodyPr lIns="360000" tIns="0" rIns="360000" bIns="0"/>
          <a:lstStyle/>
          <a:p>
            <a:pPr algn="just" eaLnBrk="1" hangingPunct="1">
              <a:defRPr/>
            </a:pP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12.</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クラブの事業活動</a:t>
            </a:r>
          </a:p>
        </p:txBody>
      </p:sp>
      <p:pic>
        <p:nvPicPr>
          <p:cNvPr id="91142" name="図 6" descr="IMG_2478.JPG">
            <a:extLst>
              <a:ext uri="{FF2B5EF4-FFF2-40B4-BE49-F238E27FC236}">
                <a16:creationId xmlns:a16="http://schemas.microsoft.com/office/drawing/2014/main" id="{21F243F1-8FEA-41E6-BE71-6975111F48FA}"/>
              </a:ext>
            </a:extLst>
          </p:cNvPr>
          <p:cNvPicPr>
            <a:picLocks noChangeAspect="1"/>
          </p:cNvPicPr>
          <p:nvPr/>
        </p:nvPicPr>
        <p:blipFill>
          <a:blip r:embed="rId4">
            <a:extLst>
              <a:ext uri="{28A0092B-C50C-407E-A947-70E740481C1C}">
                <a14:useLocalDpi xmlns:a14="http://schemas.microsoft.com/office/drawing/2010/main" val="0"/>
              </a:ext>
            </a:extLst>
          </a:blip>
          <a:srcRect l="8504"/>
          <a:stretch>
            <a:fillRect/>
          </a:stretch>
        </p:blipFill>
        <p:spPr bwMode="auto">
          <a:xfrm>
            <a:off x="7581900" y="1920875"/>
            <a:ext cx="473710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Rectangle 3">
            <a:extLst>
              <a:ext uri="{FF2B5EF4-FFF2-40B4-BE49-F238E27FC236}">
                <a16:creationId xmlns:a16="http://schemas.microsoft.com/office/drawing/2014/main" id="{B87A237D-B882-4870-AF74-A653DDD75D9D}"/>
              </a:ext>
            </a:extLst>
          </p:cNvPr>
          <p:cNvSpPr txBox="1">
            <a:spLocks noChangeArrowheads="1"/>
          </p:cNvSpPr>
          <p:nvPr/>
        </p:nvSpPr>
        <p:spPr bwMode="auto">
          <a:xfrm>
            <a:off x="0" y="1920875"/>
            <a:ext cx="7586663"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20000" tIns="0" rIns="720000" bIns="0"/>
          <a:lstStyle>
            <a:lvl1pPr marL="4064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1pPr>
            <a:lvl2pPr marL="749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2pPr>
            <a:lvl3pPr marL="1193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3pPr>
            <a:lvl4pPr marL="1638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4pPr>
            <a:lvl5pPr marL="2082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5pPr>
            <a:lvl6pPr marL="25400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6pPr>
            <a:lvl7pPr marL="29972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7pPr>
            <a:lvl8pPr marL="34544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8pPr>
            <a:lvl9pPr marL="39116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9pPr>
          </a:lstStyle>
          <a:p>
            <a:pPr eaLnBrk="1" hangingPunct="1">
              <a:lnSpc>
                <a:spcPct val="150000"/>
              </a:lnSpc>
              <a:spcBef>
                <a:spcPts val="1800"/>
              </a:spcBef>
              <a:buFont typeface="Gill Sans" pitchFamily="-1" charset="0"/>
              <a:buNone/>
            </a:pPr>
            <a:r>
              <a:rPr kumimoji="0" lang="ja-JP" altLang="en-US"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・いずれかの委員会に所属します。</a:t>
            </a:r>
          </a:p>
          <a:p>
            <a:pPr eaLnBrk="1" hangingPunct="1">
              <a:lnSpc>
                <a:spcPct val="150000"/>
              </a:lnSpc>
              <a:spcBef>
                <a:spcPts val="1800"/>
              </a:spcBef>
              <a:buFont typeface="Gill Sans" pitchFamily="-1" charset="0"/>
              <a:buNone/>
            </a:pPr>
            <a:r>
              <a:rPr kumimoji="0" lang="ja-JP" altLang="en-US"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・委員会の構成人員は、５名程度。</a:t>
            </a:r>
          </a:p>
          <a:p>
            <a:pPr eaLnBrk="1" hangingPunct="1">
              <a:lnSpc>
                <a:spcPct val="150000"/>
              </a:lnSpc>
              <a:spcBef>
                <a:spcPts val="1800"/>
              </a:spcBef>
              <a:buFont typeface="Gill Sans" pitchFamily="-1" charset="0"/>
              <a:buNone/>
            </a:pPr>
            <a:r>
              <a:rPr kumimoji="0" lang="ja-JP" altLang="en-US"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・委員会は月</a:t>
            </a:r>
            <a:r>
              <a:rPr kumimoji="0" lang="en-US" altLang="ja-JP"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1</a:t>
            </a:r>
            <a:r>
              <a:rPr kumimoji="0" lang="ja-JP" altLang="en-US"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回、例会とは別に任意の日程で開催されます。</a:t>
            </a:r>
          </a:p>
        </p:txBody>
      </p:sp>
      <p:sp>
        <p:nvSpPr>
          <p:cNvPr id="17" name="Rectangle 3">
            <a:extLst>
              <a:ext uri="{FF2B5EF4-FFF2-40B4-BE49-F238E27FC236}">
                <a16:creationId xmlns:a16="http://schemas.microsoft.com/office/drawing/2014/main" id="{1F7A5518-F613-4256-8E4E-1E765C3F8E85}"/>
              </a:ext>
            </a:extLst>
          </p:cNvPr>
          <p:cNvSpPr txBox="1">
            <a:spLocks noChangeArrowheads="1"/>
          </p:cNvSpPr>
          <p:nvPr/>
        </p:nvSpPr>
        <p:spPr bwMode="auto">
          <a:xfrm>
            <a:off x="0" y="5751513"/>
            <a:ext cx="13004800" cy="1384300"/>
          </a:xfrm>
          <a:prstGeom prst="rect">
            <a:avLst/>
          </a:prstGeom>
          <a:noFill/>
          <a:ln>
            <a:noFill/>
          </a:ln>
        </p:spPr>
        <p:txBody>
          <a:bodyPr lIns="720000" tIns="0" rIns="720000" bIns="0" anchor="ctr"/>
          <a:lstStyle>
            <a:lvl1pPr marL="4064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1pPr>
            <a:lvl2pPr marL="749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2pPr>
            <a:lvl3pPr marL="1193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3pPr>
            <a:lvl4pPr marL="1638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4pPr>
            <a:lvl5pPr marL="2082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5pPr>
            <a:lvl6pPr marL="25400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6pPr>
            <a:lvl7pPr marL="29972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7pPr>
            <a:lvl8pPr marL="34544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8pPr>
            <a:lvl9pPr marL="39116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9pPr>
          </a:lstStyle>
          <a:p>
            <a:pPr algn="ctr" eaLnBrk="1" hangingPunct="1">
              <a:lnSpc>
                <a:spcPct val="150000"/>
              </a:lnSpc>
              <a:spcBef>
                <a:spcPct val="0"/>
              </a:spcBef>
              <a:buFont typeface="Gill Sans" pitchFamily="-1" charset="0"/>
              <a:buNone/>
              <a:defRPr/>
            </a:pPr>
            <a:r>
              <a:rPr kumimoji="0" lang="zh-TW" altLang="en-US" sz="4800" b="1" dirty="0">
                <a:solidFill>
                  <a:srgbClr val="E6E6E6"/>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役員会</a:t>
            </a:r>
          </a:p>
        </p:txBody>
      </p:sp>
      <p:sp>
        <p:nvSpPr>
          <p:cNvPr id="91145" name="Rectangle 3">
            <a:extLst>
              <a:ext uri="{FF2B5EF4-FFF2-40B4-BE49-F238E27FC236}">
                <a16:creationId xmlns:a16="http://schemas.microsoft.com/office/drawing/2014/main" id="{7D145257-17E6-4574-990F-7D72DECDFC8A}"/>
              </a:ext>
            </a:extLst>
          </p:cNvPr>
          <p:cNvSpPr txBox="1">
            <a:spLocks noChangeArrowheads="1"/>
          </p:cNvSpPr>
          <p:nvPr/>
        </p:nvSpPr>
        <p:spPr bwMode="auto">
          <a:xfrm>
            <a:off x="0" y="7251700"/>
            <a:ext cx="130048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20000" tIns="0" rIns="720000" bIns="0"/>
          <a:lstStyle>
            <a:lvl1pPr marL="4064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1pPr>
            <a:lvl2pPr marL="749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2pPr>
            <a:lvl3pPr marL="1193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3pPr>
            <a:lvl4pPr marL="1638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4pPr>
            <a:lvl5pPr marL="2082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5pPr>
            <a:lvl6pPr marL="25400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6pPr>
            <a:lvl7pPr marL="29972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7pPr>
            <a:lvl8pPr marL="34544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8pPr>
            <a:lvl9pPr marL="39116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9pPr>
          </a:lstStyle>
          <a:p>
            <a:pPr eaLnBrk="1" hangingPunct="1">
              <a:lnSpc>
                <a:spcPct val="150000"/>
              </a:lnSpc>
              <a:spcBef>
                <a:spcPts val="1800"/>
              </a:spcBef>
              <a:buFont typeface="Gill Sans" pitchFamily="-1" charset="0"/>
              <a:buNone/>
            </a:pPr>
            <a:r>
              <a:rPr kumimoji="0" lang="ja-JP" altLang="en-US" sz="3200">
                <a:solidFill>
                  <a:srgbClr val="E6E6E6"/>
                </a:solidFill>
                <a:latin typeface="メイリオ" panose="020B0604030504040204" pitchFamily="50" charset="-128"/>
                <a:ea typeface="メイリオ" panose="020B0604030504040204" pitchFamily="50" charset="-128"/>
                <a:sym typeface="ヒラギノ角ゴ ProN W3" pitchFamily="-1" charset="-128"/>
              </a:rPr>
              <a:t>・クラブの運営は、計画と実施確認がなされ、役員会の承認、総会の承認を得ておこなわれます。</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91143"/>
                                        </p:tgtEl>
                                        <p:attrNameLst>
                                          <p:attrName>style.visibility</p:attrName>
                                        </p:attrNameLst>
                                      </p:cBhvr>
                                      <p:to>
                                        <p:strVal val="visible"/>
                                      </p:to>
                                    </p:set>
                                    <p:animEffect transition="in" filter="fade">
                                      <p:cBhvr>
                                        <p:cTn id="7" dur="1000"/>
                                        <p:tgtEl>
                                          <p:spTgt spid="91143"/>
                                        </p:tgtEl>
                                      </p:cBhvr>
                                    </p:animEffect>
                                    <p:anim calcmode="lin" valueType="num">
                                      <p:cBhvr>
                                        <p:cTn id="8" dur="1000" fill="hold"/>
                                        <p:tgtEl>
                                          <p:spTgt spid="91143"/>
                                        </p:tgtEl>
                                        <p:attrNameLst>
                                          <p:attrName>ppt_x</p:attrName>
                                        </p:attrNameLst>
                                      </p:cBhvr>
                                      <p:tavLst>
                                        <p:tav tm="0">
                                          <p:val>
                                            <p:strVal val="#ppt_x"/>
                                          </p:val>
                                        </p:tav>
                                        <p:tav tm="100000">
                                          <p:val>
                                            <p:strVal val="#ppt_x"/>
                                          </p:val>
                                        </p:tav>
                                      </p:tavLst>
                                    </p:anim>
                                    <p:anim calcmode="lin" valueType="num">
                                      <p:cBhvr>
                                        <p:cTn id="9" dur="1000" fill="hold"/>
                                        <p:tgtEl>
                                          <p:spTgt spid="9114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0"/>
                                  </p:stCondLst>
                                  <p:childTnLst>
                                    <p:set>
                                      <p:cBhvr>
                                        <p:cTn id="11" dur="1" fill="hold">
                                          <p:stCondLst>
                                            <p:cond delay="0"/>
                                          </p:stCondLst>
                                        </p:cTn>
                                        <p:tgtEl>
                                          <p:spTgt spid="91142"/>
                                        </p:tgtEl>
                                        <p:attrNameLst>
                                          <p:attrName>style.visibility</p:attrName>
                                        </p:attrNameLst>
                                      </p:cBhvr>
                                      <p:to>
                                        <p:strVal val="visible"/>
                                      </p:to>
                                    </p:set>
                                    <p:animEffect transition="in" filter="fade">
                                      <p:cBhvr>
                                        <p:cTn id="12" dur="1000"/>
                                        <p:tgtEl>
                                          <p:spTgt spid="91142"/>
                                        </p:tgtEl>
                                      </p:cBhvr>
                                    </p:animEffect>
                                    <p:anim calcmode="lin" valueType="num">
                                      <p:cBhvr>
                                        <p:cTn id="13" dur="1000" fill="hold"/>
                                        <p:tgtEl>
                                          <p:spTgt spid="91142"/>
                                        </p:tgtEl>
                                        <p:attrNameLst>
                                          <p:attrName>ppt_x</p:attrName>
                                        </p:attrNameLst>
                                      </p:cBhvr>
                                      <p:tavLst>
                                        <p:tav tm="0">
                                          <p:val>
                                            <p:strVal val="#ppt_x"/>
                                          </p:val>
                                        </p:tav>
                                        <p:tav tm="100000">
                                          <p:val>
                                            <p:strVal val="#ppt_x"/>
                                          </p:val>
                                        </p:tav>
                                      </p:tavLst>
                                    </p:anim>
                                    <p:anim calcmode="lin" valueType="num">
                                      <p:cBhvr>
                                        <p:cTn id="14" dur="1000" fill="hold"/>
                                        <p:tgtEl>
                                          <p:spTgt spid="91142"/>
                                        </p:tgtEl>
                                        <p:attrNameLst>
                                          <p:attrName>ppt_y</p:attrName>
                                        </p:attrNameLst>
                                      </p:cBhvr>
                                      <p:tavLst>
                                        <p:tav tm="0">
                                          <p:val>
                                            <p:strVal val="#ppt_y+.1"/>
                                          </p:val>
                                        </p:tav>
                                        <p:tav tm="100000">
                                          <p:val>
                                            <p:strVal val="#ppt_y"/>
                                          </p:val>
                                        </p:tav>
                                      </p:tavLst>
                                    </p:anim>
                                  </p:childTnLst>
                                </p:cTn>
                              </p:par>
                              <p:par>
                                <p:cTn id="15" presetID="31" presetClass="entr" presetSubtype="0" fill="hold" grpId="0" nodeType="withEffect">
                                  <p:stCondLst>
                                    <p:cond delay="300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fltVal val="0"/>
                                          </p:val>
                                        </p:tav>
                                        <p:tav tm="100000">
                                          <p:val>
                                            <p:strVal val="#ppt_w"/>
                                          </p:val>
                                        </p:tav>
                                      </p:tavLst>
                                    </p:anim>
                                    <p:anim calcmode="lin" valueType="num">
                                      <p:cBhvr>
                                        <p:cTn id="18" dur="1000" fill="hold"/>
                                        <p:tgtEl>
                                          <p:spTgt spid="17"/>
                                        </p:tgtEl>
                                        <p:attrNameLst>
                                          <p:attrName>ppt_h</p:attrName>
                                        </p:attrNameLst>
                                      </p:cBhvr>
                                      <p:tavLst>
                                        <p:tav tm="0">
                                          <p:val>
                                            <p:fltVal val="0"/>
                                          </p:val>
                                        </p:tav>
                                        <p:tav tm="100000">
                                          <p:val>
                                            <p:strVal val="#ppt_h"/>
                                          </p:val>
                                        </p:tav>
                                      </p:tavLst>
                                    </p:anim>
                                    <p:anim calcmode="lin" valueType="num">
                                      <p:cBhvr>
                                        <p:cTn id="19" dur="1000" fill="hold"/>
                                        <p:tgtEl>
                                          <p:spTgt spid="17"/>
                                        </p:tgtEl>
                                        <p:attrNameLst>
                                          <p:attrName>style.rotation</p:attrName>
                                        </p:attrNameLst>
                                      </p:cBhvr>
                                      <p:tavLst>
                                        <p:tav tm="0">
                                          <p:val>
                                            <p:fltVal val="90"/>
                                          </p:val>
                                        </p:tav>
                                        <p:tav tm="100000">
                                          <p:val>
                                            <p:fltVal val="0"/>
                                          </p:val>
                                        </p:tav>
                                      </p:tavLst>
                                    </p:anim>
                                    <p:animEffect transition="in" filter="fade">
                                      <p:cBhvr>
                                        <p:cTn id="20" dur="1000"/>
                                        <p:tgtEl>
                                          <p:spTgt spid="17"/>
                                        </p:tgtEl>
                                      </p:cBhvr>
                                    </p:animEffect>
                                  </p:childTnLst>
                                </p:cTn>
                              </p:par>
                              <p:par>
                                <p:cTn id="21" presetID="31" presetClass="entr" presetSubtype="0" fill="hold" grpId="0" nodeType="withEffect">
                                  <p:stCondLst>
                                    <p:cond delay="4000"/>
                                  </p:stCondLst>
                                  <p:childTnLst>
                                    <p:set>
                                      <p:cBhvr>
                                        <p:cTn id="22" dur="1" fill="hold">
                                          <p:stCondLst>
                                            <p:cond delay="0"/>
                                          </p:stCondLst>
                                        </p:cTn>
                                        <p:tgtEl>
                                          <p:spTgt spid="91145"/>
                                        </p:tgtEl>
                                        <p:attrNameLst>
                                          <p:attrName>style.visibility</p:attrName>
                                        </p:attrNameLst>
                                      </p:cBhvr>
                                      <p:to>
                                        <p:strVal val="visible"/>
                                      </p:to>
                                    </p:set>
                                    <p:anim calcmode="lin" valueType="num">
                                      <p:cBhvr>
                                        <p:cTn id="23" dur="1000" fill="hold"/>
                                        <p:tgtEl>
                                          <p:spTgt spid="91145"/>
                                        </p:tgtEl>
                                        <p:attrNameLst>
                                          <p:attrName>ppt_w</p:attrName>
                                        </p:attrNameLst>
                                      </p:cBhvr>
                                      <p:tavLst>
                                        <p:tav tm="0">
                                          <p:val>
                                            <p:fltVal val="0"/>
                                          </p:val>
                                        </p:tav>
                                        <p:tav tm="100000">
                                          <p:val>
                                            <p:strVal val="#ppt_w"/>
                                          </p:val>
                                        </p:tav>
                                      </p:tavLst>
                                    </p:anim>
                                    <p:anim calcmode="lin" valueType="num">
                                      <p:cBhvr>
                                        <p:cTn id="24" dur="1000" fill="hold"/>
                                        <p:tgtEl>
                                          <p:spTgt spid="91145"/>
                                        </p:tgtEl>
                                        <p:attrNameLst>
                                          <p:attrName>ppt_h</p:attrName>
                                        </p:attrNameLst>
                                      </p:cBhvr>
                                      <p:tavLst>
                                        <p:tav tm="0">
                                          <p:val>
                                            <p:fltVal val="0"/>
                                          </p:val>
                                        </p:tav>
                                        <p:tav tm="100000">
                                          <p:val>
                                            <p:strVal val="#ppt_h"/>
                                          </p:val>
                                        </p:tav>
                                      </p:tavLst>
                                    </p:anim>
                                    <p:anim calcmode="lin" valueType="num">
                                      <p:cBhvr>
                                        <p:cTn id="25" dur="1000" fill="hold"/>
                                        <p:tgtEl>
                                          <p:spTgt spid="91145"/>
                                        </p:tgtEl>
                                        <p:attrNameLst>
                                          <p:attrName>style.rotation</p:attrName>
                                        </p:attrNameLst>
                                      </p:cBhvr>
                                      <p:tavLst>
                                        <p:tav tm="0">
                                          <p:val>
                                            <p:fltVal val="90"/>
                                          </p:val>
                                        </p:tav>
                                        <p:tav tm="100000">
                                          <p:val>
                                            <p:fltVal val="0"/>
                                          </p:val>
                                        </p:tav>
                                      </p:tavLst>
                                    </p:anim>
                                    <p:animEffect transition="in" filter="fade">
                                      <p:cBhvr>
                                        <p:cTn id="26" dur="1000"/>
                                        <p:tgtEl>
                                          <p:spTgt spid="91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3" grpId="0"/>
      <p:bldP spid="17" grpId="0"/>
      <p:bldP spid="9114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C76A9F4-9917-42D5-BB39-4675A8362BFA}"/>
              </a:ext>
            </a:extLst>
          </p:cNvPr>
          <p:cNvSpPr>
            <a:spLocks noGrp="1" noChangeArrowheads="1"/>
          </p:cNvSpPr>
          <p:nvPr>
            <p:ph type="title"/>
          </p:nvPr>
        </p:nvSpPr>
        <p:spPr>
          <a:xfrm>
            <a:off x="0" y="0"/>
            <a:ext cx="13004800" cy="9753600"/>
          </a:xfrm>
        </p:spPr>
        <p:txBody>
          <a:bodyPr lIns="0" tIns="0" rIns="0" bIns="0"/>
          <a:lstStyle/>
          <a:p>
            <a:pPr eaLnBrk="1" hangingPunct="1">
              <a:defRPr/>
            </a:pPr>
            <a: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13.</a:t>
            </a:r>
            <a:b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br>
            <a:r>
              <a:rPr kumimoji="0" lang="ja-JP" altLang="en-US" sz="6600" b="1" dirty="0">
                <a:solidFill>
                  <a:srgbClr val="E6E6E6"/>
                </a:solidFill>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6600" b="1" dirty="0">
                <a:solidFill>
                  <a:srgbClr val="E6E6E6"/>
                </a:solidFill>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6600" b="1" dirty="0">
                <a:solidFill>
                  <a:srgbClr val="E6E6E6"/>
                </a:solidFill>
                <a:latin typeface="メイリオ" panose="020B0604030504040204" pitchFamily="50" charset="-128"/>
                <a:ea typeface="メイリオ" panose="020B0604030504040204" pitchFamily="50" charset="-128"/>
                <a:sym typeface="ヒラギノ角ゴ ProN W3" pitchFamily="-1" charset="-128"/>
              </a:rPr>
              <a:t>クラブについて</a:t>
            </a:r>
            <a:endParaRPr kumimoji="0"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endParaRPr>
          </a:p>
        </p:txBody>
      </p:sp>
      <p:sp>
        <p:nvSpPr>
          <p:cNvPr id="7" name="Rectangle 2">
            <a:extLst>
              <a:ext uri="{FF2B5EF4-FFF2-40B4-BE49-F238E27FC236}">
                <a16:creationId xmlns:a16="http://schemas.microsoft.com/office/drawing/2014/main" id="{6A9B93DA-9EE6-4217-A796-4048B74FAB8D}"/>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78852" name="図 2">
            <a:extLst>
              <a:ext uri="{FF2B5EF4-FFF2-40B4-BE49-F238E27FC236}">
                <a16:creationId xmlns:a16="http://schemas.microsoft.com/office/drawing/2014/main" id="{E1B82D1D-373F-4F0E-9A78-62F30588F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19F73F7A-F2E1-408F-9E49-9B3DEB7C3D76}"/>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80899" name="図 18">
            <a:extLst>
              <a:ext uri="{FF2B5EF4-FFF2-40B4-BE49-F238E27FC236}">
                <a16:creationId xmlns:a16="http://schemas.microsoft.com/office/drawing/2014/main" id="{E5C82658-7130-4156-9CF6-C7A16A219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Rectangle 3">
            <a:extLst>
              <a:ext uri="{FF2B5EF4-FFF2-40B4-BE49-F238E27FC236}">
                <a16:creationId xmlns:a16="http://schemas.microsoft.com/office/drawing/2014/main" id="{2D0E5990-3DB7-4896-B638-D5C8A5983DD1}"/>
              </a:ext>
            </a:extLst>
          </p:cNvPr>
          <p:cNvSpPr txBox="1">
            <a:spLocks noChangeArrowheads="1"/>
          </p:cNvSpPr>
          <p:nvPr/>
        </p:nvSpPr>
        <p:spPr bwMode="auto">
          <a:xfrm>
            <a:off x="0" y="539750"/>
            <a:ext cx="1300480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20000" tIns="0" rIns="720000" bIns="0" anchor="ctr"/>
          <a:lstStyle>
            <a:lvl1pPr marL="4064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1pPr>
            <a:lvl2pPr marL="749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2pPr>
            <a:lvl3pPr marL="1193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3pPr>
            <a:lvl4pPr marL="1638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4pPr>
            <a:lvl5pPr marL="2082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5pPr>
            <a:lvl6pPr marL="25400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6pPr>
            <a:lvl7pPr marL="29972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7pPr>
            <a:lvl8pPr marL="34544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8pPr>
            <a:lvl9pPr marL="39116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9pPr>
          </a:lstStyle>
          <a:p>
            <a:pPr eaLnBrk="1" hangingPunct="1">
              <a:lnSpc>
                <a:spcPct val="150000"/>
              </a:lnSpc>
              <a:spcBef>
                <a:spcPts val="3600"/>
              </a:spcBef>
              <a:buFont typeface="Gill Sans" pitchFamily="-1" charset="0"/>
              <a:buNone/>
            </a:pP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a:t>
            </a:r>
            <a:r>
              <a:rPr kumimoji="0" lang="en-US" altLang="ja-JP" sz="3600">
                <a:solidFill>
                  <a:srgbClr val="E6E6E6"/>
                </a:solidFill>
                <a:latin typeface="メイリオ" panose="020B0604030504040204" pitchFamily="50" charset="-128"/>
                <a:ea typeface="メイリオ" panose="020B0604030504040204" pitchFamily="50" charset="-128"/>
                <a:sym typeface="ヒラギノ角ゴ ProN W3" pitchFamily="-1" charset="-128"/>
              </a:rPr>
              <a:t>2010</a:t>
            </a: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年</a:t>
            </a:r>
            <a:r>
              <a:rPr kumimoji="0" lang="en-US" altLang="ja-JP" sz="3600">
                <a:solidFill>
                  <a:srgbClr val="E6E6E6"/>
                </a:solidFill>
                <a:latin typeface="メイリオ" panose="020B0604030504040204" pitchFamily="50" charset="-128"/>
                <a:ea typeface="メイリオ" panose="020B0604030504040204" pitchFamily="50" charset="-128"/>
                <a:sym typeface="ヒラギノ角ゴ ProN W3" pitchFamily="-1" charset="-128"/>
              </a:rPr>
              <a:t>8</a:t>
            </a: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月</a:t>
            </a:r>
            <a:r>
              <a:rPr kumimoji="0" lang="en-US" altLang="ja-JP" sz="3600">
                <a:solidFill>
                  <a:srgbClr val="E6E6E6"/>
                </a:solidFill>
                <a:latin typeface="メイリオ" panose="020B0604030504040204" pitchFamily="50" charset="-128"/>
                <a:ea typeface="メイリオ" panose="020B0604030504040204" pitchFamily="50" charset="-128"/>
                <a:sym typeface="ヒラギノ角ゴ ProN W3" pitchFamily="-1" charset="-128"/>
              </a:rPr>
              <a:t>29</a:t>
            </a: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日に設立</a:t>
            </a:r>
          </a:p>
          <a:p>
            <a:pPr eaLnBrk="1" hangingPunct="1">
              <a:lnSpc>
                <a:spcPct val="150000"/>
              </a:lnSpc>
              <a:spcBef>
                <a:spcPts val="3600"/>
              </a:spcBef>
              <a:buFont typeface="Gill Sans" pitchFamily="-1" charset="0"/>
              <a:buNone/>
            </a:pP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・一業種２会員</a:t>
            </a:r>
          </a:p>
          <a:p>
            <a:pPr eaLnBrk="1" hangingPunct="1">
              <a:lnSpc>
                <a:spcPct val="150000"/>
              </a:lnSpc>
              <a:spcBef>
                <a:spcPts val="3600"/>
              </a:spcBef>
              <a:buFont typeface="Gill Sans" pitchFamily="-1" charset="0"/>
              <a:buNone/>
            </a:pP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・定年なし</a:t>
            </a:r>
          </a:p>
        </p:txBody>
      </p:sp>
      <p:sp>
        <p:nvSpPr>
          <p:cNvPr id="12" name="Rectangle 2">
            <a:extLst>
              <a:ext uri="{FF2B5EF4-FFF2-40B4-BE49-F238E27FC236}">
                <a16:creationId xmlns:a16="http://schemas.microsoft.com/office/drawing/2014/main" id="{9AC34038-B3D4-4650-A600-ED617E370DEF}"/>
              </a:ext>
            </a:extLst>
          </p:cNvPr>
          <p:cNvSpPr>
            <a:spLocks noGrp="1" noChangeArrowheads="1"/>
          </p:cNvSpPr>
          <p:nvPr>
            <p:ph type="title"/>
          </p:nvPr>
        </p:nvSpPr>
        <p:spPr>
          <a:xfrm>
            <a:off x="0" y="0"/>
            <a:ext cx="13004800" cy="503238"/>
          </a:xfrm>
        </p:spPr>
        <p:txBody>
          <a:bodyPr lIns="360000" tIns="0" rIns="360000" bIns="0"/>
          <a:lstStyle/>
          <a:p>
            <a:pPr algn="just" eaLnBrk="1" hangingPunct="1">
              <a:defRPr/>
            </a:pP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13.</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クラブについて</a:t>
            </a:r>
          </a:p>
        </p:txBody>
      </p:sp>
      <p:pic>
        <p:nvPicPr>
          <p:cNvPr id="95238" name="図 6" descr="繝偵ｚ繧ｯ繝√Ε 2.jpg">
            <a:extLst>
              <a:ext uri="{FF2B5EF4-FFF2-40B4-BE49-F238E27FC236}">
                <a16:creationId xmlns:a16="http://schemas.microsoft.com/office/drawing/2014/main" id="{18BF6310-4B5F-4B41-A37E-5D9F8247450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83175" y="3508375"/>
            <a:ext cx="7199313"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95238"/>
                                        </p:tgtEl>
                                        <p:attrNameLst>
                                          <p:attrName>style.visibility</p:attrName>
                                        </p:attrNameLst>
                                      </p:cBhvr>
                                      <p:to>
                                        <p:strVal val="visible"/>
                                      </p:to>
                                    </p:set>
                                    <p:anim calcmode="lin" valueType="num">
                                      <p:cBhvr>
                                        <p:cTn id="7" dur="1000" fill="hold"/>
                                        <p:tgtEl>
                                          <p:spTgt spid="95238"/>
                                        </p:tgtEl>
                                        <p:attrNameLst>
                                          <p:attrName>ppt_w</p:attrName>
                                        </p:attrNameLst>
                                      </p:cBhvr>
                                      <p:tavLst>
                                        <p:tav tm="0">
                                          <p:val>
                                            <p:fltVal val="0"/>
                                          </p:val>
                                        </p:tav>
                                        <p:tav tm="100000">
                                          <p:val>
                                            <p:strVal val="#ppt_w"/>
                                          </p:val>
                                        </p:tav>
                                      </p:tavLst>
                                    </p:anim>
                                    <p:anim calcmode="lin" valueType="num">
                                      <p:cBhvr>
                                        <p:cTn id="8" dur="1000" fill="hold"/>
                                        <p:tgtEl>
                                          <p:spTgt spid="95238"/>
                                        </p:tgtEl>
                                        <p:attrNameLst>
                                          <p:attrName>ppt_h</p:attrName>
                                        </p:attrNameLst>
                                      </p:cBhvr>
                                      <p:tavLst>
                                        <p:tav tm="0">
                                          <p:val>
                                            <p:fltVal val="0"/>
                                          </p:val>
                                        </p:tav>
                                        <p:tav tm="100000">
                                          <p:val>
                                            <p:strVal val="#ppt_h"/>
                                          </p:val>
                                        </p:tav>
                                      </p:tavLst>
                                    </p:anim>
                                    <p:anim calcmode="lin" valueType="num">
                                      <p:cBhvr>
                                        <p:cTn id="9" dur="1000" fill="hold"/>
                                        <p:tgtEl>
                                          <p:spTgt spid="95238"/>
                                        </p:tgtEl>
                                        <p:attrNameLst>
                                          <p:attrName>style.rotation</p:attrName>
                                        </p:attrNameLst>
                                      </p:cBhvr>
                                      <p:tavLst>
                                        <p:tav tm="0">
                                          <p:val>
                                            <p:fltVal val="90"/>
                                          </p:val>
                                        </p:tav>
                                        <p:tav tm="100000">
                                          <p:val>
                                            <p:fltVal val="0"/>
                                          </p:val>
                                        </p:tav>
                                      </p:tavLst>
                                    </p:anim>
                                    <p:animEffect transition="in" filter="fade">
                                      <p:cBhvr>
                                        <p:cTn id="10" dur="1000"/>
                                        <p:tgtEl>
                                          <p:spTgt spid="95238"/>
                                        </p:tgtEl>
                                      </p:cBhvr>
                                    </p:animEffect>
                                  </p:childTnLst>
                                </p:cTn>
                              </p:par>
                              <p:par>
                                <p:cTn id="11" presetID="31" presetClass="entr" presetSubtype="0" fill="hold" nodeType="withEffect">
                                  <p:stCondLst>
                                    <p:cond delay="1000"/>
                                  </p:stCondLst>
                                  <p:childTnLst>
                                    <p:set>
                                      <p:cBhvr>
                                        <p:cTn id="12" dur="1" fill="hold">
                                          <p:stCondLst>
                                            <p:cond delay="0"/>
                                          </p:stCondLst>
                                        </p:cTn>
                                        <p:tgtEl>
                                          <p:spTgt spid="95236">
                                            <p:txEl>
                                              <p:pRg st="1" end="1"/>
                                            </p:txEl>
                                          </p:spTgt>
                                        </p:tgtEl>
                                        <p:attrNameLst>
                                          <p:attrName>style.visibility</p:attrName>
                                        </p:attrNameLst>
                                      </p:cBhvr>
                                      <p:to>
                                        <p:strVal val="visible"/>
                                      </p:to>
                                    </p:set>
                                    <p:anim calcmode="lin" valueType="num">
                                      <p:cBhvr>
                                        <p:cTn id="13" dur="1000" fill="hold"/>
                                        <p:tgtEl>
                                          <p:spTgt spid="95236">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95236">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95236">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95236">
                                            <p:txEl>
                                              <p:pRg st="1" end="1"/>
                                            </p:txEl>
                                          </p:spTgt>
                                        </p:tgtEl>
                                      </p:cBhvr>
                                    </p:animEffect>
                                  </p:childTnLst>
                                </p:cTn>
                              </p:par>
                              <p:par>
                                <p:cTn id="17" presetID="31" presetClass="entr" presetSubtype="0" fill="hold" nodeType="withEffect">
                                  <p:stCondLst>
                                    <p:cond delay="2000"/>
                                  </p:stCondLst>
                                  <p:childTnLst>
                                    <p:set>
                                      <p:cBhvr>
                                        <p:cTn id="18" dur="1" fill="hold">
                                          <p:stCondLst>
                                            <p:cond delay="0"/>
                                          </p:stCondLst>
                                        </p:cTn>
                                        <p:tgtEl>
                                          <p:spTgt spid="95236">
                                            <p:txEl>
                                              <p:pRg st="2" end="2"/>
                                            </p:txEl>
                                          </p:spTgt>
                                        </p:tgtEl>
                                        <p:attrNameLst>
                                          <p:attrName>style.visibility</p:attrName>
                                        </p:attrNameLst>
                                      </p:cBhvr>
                                      <p:to>
                                        <p:strVal val="visible"/>
                                      </p:to>
                                    </p:set>
                                    <p:anim calcmode="lin" valueType="num">
                                      <p:cBhvr>
                                        <p:cTn id="19" dur="1000" fill="hold"/>
                                        <p:tgtEl>
                                          <p:spTgt spid="95236">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95236">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95236">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952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2E4BFD50-48EC-4118-B747-F702CCF9F2EB}"/>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82947" name="図 18">
            <a:extLst>
              <a:ext uri="{FF2B5EF4-FFF2-40B4-BE49-F238E27FC236}">
                <a16:creationId xmlns:a16="http://schemas.microsoft.com/office/drawing/2014/main" id="{CC213658-AAD2-452A-8B9B-3D18CA3D7F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06B29E1A-7A2F-40F3-AD94-8D94B1CEE8B5}"/>
              </a:ext>
            </a:extLst>
          </p:cNvPr>
          <p:cNvSpPr txBox="1">
            <a:spLocks noChangeArrowheads="1"/>
          </p:cNvSpPr>
          <p:nvPr/>
        </p:nvSpPr>
        <p:spPr bwMode="auto">
          <a:xfrm>
            <a:off x="0" y="539750"/>
            <a:ext cx="13004800" cy="1384300"/>
          </a:xfrm>
          <a:prstGeom prst="rect">
            <a:avLst/>
          </a:prstGeom>
          <a:noFill/>
          <a:ln>
            <a:noFill/>
          </a:ln>
        </p:spPr>
        <p:txBody>
          <a:bodyPr lIns="720000" tIns="0" rIns="720000" bIns="0" anchor="ctr"/>
          <a:lstStyle>
            <a:lvl1pPr marL="4064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1pPr>
            <a:lvl2pPr marL="749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2pPr>
            <a:lvl3pPr marL="1193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3pPr>
            <a:lvl4pPr marL="1638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4pPr>
            <a:lvl5pPr marL="2082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5pPr>
            <a:lvl6pPr marL="25400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6pPr>
            <a:lvl7pPr marL="29972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7pPr>
            <a:lvl8pPr marL="34544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8pPr>
            <a:lvl9pPr marL="39116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9pPr>
          </a:lstStyle>
          <a:p>
            <a:pPr algn="ctr" eaLnBrk="1" hangingPunct="1">
              <a:lnSpc>
                <a:spcPct val="150000"/>
              </a:lnSpc>
              <a:spcBef>
                <a:spcPct val="0"/>
              </a:spcBef>
              <a:buFont typeface="Gill Sans" pitchFamily="-1" charset="0"/>
              <a:buNone/>
              <a:defRPr/>
            </a:pPr>
            <a:r>
              <a:rPr kumimoji="0" lang="ja-JP" altLang="en-US" sz="4800" b="1" dirty="0">
                <a:solidFill>
                  <a:srgbClr val="E6E6E6"/>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視野が拡がります</a:t>
            </a:r>
          </a:p>
        </p:txBody>
      </p:sp>
      <p:sp>
        <p:nvSpPr>
          <p:cNvPr id="12" name="Rectangle 2">
            <a:extLst>
              <a:ext uri="{FF2B5EF4-FFF2-40B4-BE49-F238E27FC236}">
                <a16:creationId xmlns:a16="http://schemas.microsoft.com/office/drawing/2014/main" id="{37429E02-6CC9-461D-955E-4A80AC4BC141}"/>
              </a:ext>
            </a:extLst>
          </p:cNvPr>
          <p:cNvSpPr>
            <a:spLocks noGrp="1" noChangeArrowheads="1"/>
          </p:cNvSpPr>
          <p:nvPr>
            <p:ph type="title"/>
          </p:nvPr>
        </p:nvSpPr>
        <p:spPr>
          <a:xfrm>
            <a:off x="0" y="0"/>
            <a:ext cx="13004800" cy="503238"/>
          </a:xfrm>
        </p:spPr>
        <p:txBody>
          <a:bodyPr lIns="360000" tIns="0" rIns="360000" bIns="0"/>
          <a:lstStyle/>
          <a:p>
            <a:pPr algn="just" eaLnBrk="1" hangingPunct="1">
              <a:defRPr/>
            </a:pP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13.</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クラブについて</a:t>
            </a:r>
          </a:p>
        </p:txBody>
      </p:sp>
      <p:sp>
        <p:nvSpPr>
          <p:cNvPr id="97286" name="Rectangle 3">
            <a:extLst>
              <a:ext uri="{FF2B5EF4-FFF2-40B4-BE49-F238E27FC236}">
                <a16:creationId xmlns:a16="http://schemas.microsoft.com/office/drawing/2014/main" id="{BC31EC2C-FBE4-4D7B-B911-E6FF07F2669C}"/>
              </a:ext>
            </a:extLst>
          </p:cNvPr>
          <p:cNvSpPr txBox="1">
            <a:spLocks noChangeArrowheads="1"/>
          </p:cNvSpPr>
          <p:nvPr/>
        </p:nvSpPr>
        <p:spPr bwMode="auto">
          <a:xfrm>
            <a:off x="0" y="2519363"/>
            <a:ext cx="6502400"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20000" tIns="0" rIns="0" bIns="0"/>
          <a:lstStyle>
            <a:lvl1pPr>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1pPr>
            <a:lvl2pPr marL="749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2pPr>
            <a:lvl3pPr marL="1193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3pPr>
            <a:lvl4pPr marL="1638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4pPr>
            <a:lvl5pPr marL="2082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5pPr>
            <a:lvl6pPr marL="25400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6pPr>
            <a:lvl7pPr marL="29972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7pPr>
            <a:lvl8pPr marL="34544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8pPr>
            <a:lvl9pPr marL="39116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9pPr>
          </a:lstStyle>
          <a:p>
            <a:pPr eaLnBrk="1" hangingPunct="1">
              <a:spcBef>
                <a:spcPct val="0"/>
              </a:spcBef>
              <a:buFont typeface="Gill Sans" pitchFamily="-1" charset="0"/>
              <a:buNone/>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・不動産</a:t>
            </a:r>
            <a:r>
              <a:rPr kumimoji="0" lang="ja-JP" altLang="en-US"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（管理・売買）</a:t>
            </a:r>
            <a:endParaRPr kumimoji="0" lang="en-US" altLang="ja-JP" sz="3200" dirty="0">
              <a:solidFill>
                <a:srgbClr val="E6E6E6"/>
              </a:solidFill>
              <a:latin typeface="メイリオ" panose="020B0604030504040204" pitchFamily="50" charset="-128"/>
              <a:ea typeface="メイリオ" panose="020B0604030504040204" pitchFamily="50" charset="-128"/>
              <a:sym typeface="ヒラギノ角ゴ ProN W3" pitchFamily="-1" charset="-128"/>
            </a:endParaRPr>
          </a:p>
          <a:p>
            <a:pPr eaLnBrk="1" hangingPunct="1">
              <a:spcBef>
                <a:spcPct val="0"/>
              </a:spcBef>
              <a:buFont typeface="Gill Sans" pitchFamily="-1" charset="0"/>
              <a:buNone/>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・印刷デザイン</a:t>
            </a:r>
          </a:p>
          <a:p>
            <a:pPr eaLnBrk="1" hangingPunct="1">
              <a:spcBef>
                <a:spcPct val="0"/>
              </a:spcBef>
              <a:buFont typeface="Gill Sans" pitchFamily="-1" charset="0"/>
              <a:buNone/>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・保険・</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FP</a:t>
            </a:r>
            <a:endPar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endParaRPr>
          </a:p>
          <a:p>
            <a:pPr eaLnBrk="1" hangingPunct="1">
              <a:spcBef>
                <a:spcPct val="0"/>
              </a:spcBef>
              <a:buFont typeface="Gill Sans" pitchFamily="-1" charset="0"/>
              <a:buNone/>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・市会議員</a:t>
            </a:r>
          </a:p>
          <a:p>
            <a:pPr eaLnBrk="1" hangingPunct="1">
              <a:spcBef>
                <a:spcPct val="0"/>
              </a:spcBef>
              <a:buFont typeface="Gill Sans" pitchFamily="-1" charset="0"/>
              <a:buNone/>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・講師</a:t>
            </a:r>
            <a:r>
              <a:rPr kumimoji="0" lang="ja-JP" altLang="en-US"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（日本刺繍）</a:t>
            </a:r>
          </a:p>
          <a:p>
            <a:pPr eaLnBrk="1" hangingPunct="1">
              <a:spcBef>
                <a:spcPct val="0"/>
              </a:spcBef>
              <a:buFont typeface="Gill Sans" pitchFamily="-1" charset="0"/>
              <a:buNone/>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・呉服・宝石</a:t>
            </a:r>
            <a:endPar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endParaRPr>
          </a:p>
          <a:p>
            <a:pPr eaLnBrk="1" hangingPunct="1">
              <a:spcBef>
                <a:spcPct val="0"/>
              </a:spcBef>
              <a:buFont typeface="Gill Sans" pitchFamily="-1" charset="0"/>
              <a:buNone/>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・注文服</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革製品</a:t>
            </a:r>
          </a:p>
          <a:p>
            <a:pPr eaLnBrk="1" hangingPunct="1">
              <a:spcBef>
                <a:spcPct val="0"/>
              </a:spcBef>
              <a:buFont typeface="Gill Sans" pitchFamily="-1" charset="0"/>
              <a:buNone/>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・保育園</a:t>
            </a:r>
          </a:p>
        </p:txBody>
      </p:sp>
      <p:sp>
        <p:nvSpPr>
          <p:cNvPr id="97287" name="Rectangle 3">
            <a:extLst>
              <a:ext uri="{FF2B5EF4-FFF2-40B4-BE49-F238E27FC236}">
                <a16:creationId xmlns:a16="http://schemas.microsoft.com/office/drawing/2014/main" id="{D55EDED7-BE71-4A07-AFDA-758B1C5FB102}"/>
              </a:ext>
            </a:extLst>
          </p:cNvPr>
          <p:cNvSpPr txBox="1">
            <a:spLocks noChangeArrowheads="1"/>
          </p:cNvSpPr>
          <p:nvPr/>
        </p:nvSpPr>
        <p:spPr bwMode="auto">
          <a:xfrm>
            <a:off x="6502400" y="2519363"/>
            <a:ext cx="6502400"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80000" tIns="0" rIns="0" bIns="0"/>
          <a:lstStyle>
            <a:lvl1pPr>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1pPr>
            <a:lvl2pPr marL="749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2pPr>
            <a:lvl3pPr marL="1193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3pPr>
            <a:lvl4pPr marL="1638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4pPr>
            <a:lvl5pPr marL="2082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5pPr>
            <a:lvl6pPr marL="25400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6pPr>
            <a:lvl7pPr marL="29972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7pPr>
            <a:lvl8pPr marL="34544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8pPr>
            <a:lvl9pPr marL="39116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9pPr>
          </a:lstStyle>
          <a:p>
            <a:pPr eaLnBrk="1" hangingPunct="1">
              <a:spcBef>
                <a:spcPct val="0"/>
              </a:spcBef>
              <a:buFont typeface="Gill Sans" pitchFamily="-1" charset="0"/>
              <a:buNone/>
            </a:pP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・飲食業</a:t>
            </a:r>
          </a:p>
          <a:p>
            <a:pPr eaLnBrk="1" hangingPunct="1">
              <a:spcBef>
                <a:spcPct val="0"/>
              </a:spcBef>
              <a:buFont typeface="Gill Sans" pitchFamily="-1" charset="0"/>
              <a:buNone/>
            </a:pP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・造園・フラワーデザイン</a:t>
            </a:r>
          </a:p>
          <a:p>
            <a:pPr eaLnBrk="1" hangingPunct="1">
              <a:spcBef>
                <a:spcPct val="0"/>
              </a:spcBef>
              <a:buFont typeface="Gill Sans" pitchFamily="-1" charset="0"/>
              <a:buNone/>
            </a:pP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・文化観光・旅行</a:t>
            </a:r>
          </a:p>
          <a:p>
            <a:pPr eaLnBrk="1" hangingPunct="1">
              <a:spcBef>
                <a:spcPct val="0"/>
              </a:spcBef>
              <a:buFont typeface="Gill Sans" pitchFamily="-1" charset="0"/>
              <a:buNone/>
            </a:pP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・建築・設計・設備</a:t>
            </a:r>
            <a:endParaRPr kumimoji="0" lang="en-US" altLang="ja-JP" sz="3600">
              <a:solidFill>
                <a:srgbClr val="E6E6E6"/>
              </a:solidFill>
              <a:latin typeface="メイリオ" panose="020B0604030504040204" pitchFamily="50" charset="-128"/>
              <a:ea typeface="メイリオ" panose="020B0604030504040204" pitchFamily="50" charset="-128"/>
              <a:sym typeface="ヒラギノ角ゴ ProN W3" pitchFamily="-1" charset="-128"/>
            </a:endParaRPr>
          </a:p>
          <a:p>
            <a:pPr eaLnBrk="1" hangingPunct="1">
              <a:spcBef>
                <a:spcPct val="0"/>
              </a:spcBef>
              <a:buFont typeface="Gill Sans" pitchFamily="-1" charset="0"/>
              <a:buNone/>
            </a:pP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・機械工具</a:t>
            </a:r>
          </a:p>
          <a:p>
            <a:pPr eaLnBrk="1" hangingPunct="1">
              <a:spcBef>
                <a:spcPct val="0"/>
              </a:spcBef>
              <a:buFont typeface="Gill Sans" pitchFamily="-1" charset="0"/>
              <a:buNone/>
            </a:pP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・施術</a:t>
            </a:r>
            <a:r>
              <a:rPr kumimoji="0" lang="ja-JP" altLang="en-US" sz="3200">
                <a:solidFill>
                  <a:srgbClr val="E6E6E6"/>
                </a:solidFill>
                <a:latin typeface="メイリオ" panose="020B0604030504040204" pitchFamily="50" charset="-128"/>
                <a:ea typeface="メイリオ" panose="020B0604030504040204" pitchFamily="50" charset="-128"/>
                <a:sym typeface="ヒラギノ角ゴ ProN W3" pitchFamily="-1" charset="-128"/>
              </a:rPr>
              <a:t>（カイロプラクティック）</a:t>
            </a:r>
            <a:endPar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endParaRPr>
          </a:p>
          <a:p>
            <a:pPr eaLnBrk="1" hangingPunct="1">
              <a:spcBef>
                <a:spcPct val="0"/>
              </a:spcBef>
              <a:buFont typeface="Gill Sans" pitchFamily="-1" charset="0"/>
              <a:buNone/>
            </a:pP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・農業</a:t>
            </a:r>
          </a:p>
          <a:p>
            <a:pPr eaLnBrk="1" hangingPunct="1">
              <a:spcBef>
                <a:spcPct val="0"/>
              </a:spcBef>
              <a:buFont typeface="Gill Sans" pitchFamily="-1" charset="0"/>
              <a:buNone/>
            </a:pP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・士業</a:t>
            </a:r>
            <a:r>
              <a:rPr kumimoji="0" lang="ja-JP" altLang="en-US" sz="3200">
                <a:solidFill>
                  <a:srgbClr val="E6E6E6"/>
                </a:solidFill>
                <a:latin typeface="メイリオ" panose="020B0604030504040204" pitchFamily="50" charset="-128"/>
                <a:ea typeface="メイリオ" panose="020B0604030504040204" pitchFamily="50" charset="-128"/>
                <a:sym typeface="ヒラギノ角ゴ ProN W3" pitchFamily="-1" charset="-128"/>
              </a:rPr>
              <a:t>（弁護士・司法書士）</a:t>
            </a:r>
            <a:endParaRPr kumimoji="0" lang="en-US" altLang="ja-JP" sz="3600">
              <a:solidFill>
                <a:srgbClr val="E6E6E6"/>
              </a:solidFill>
              <a:latin typeface="メイリオ" panose="020B0604030504040204" pitchFamily="50" charset="-128"/>
              <a:ea typeface="メイリオ" panose="020B0604030504040204" pitchFamily="50" charset="-128"/>
              <a:sym typeface="ヒラギノ角ゴ ProN W3" pitchFamily="-1" charset="-128"/>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1000"/>
                                  </p:stCondLst>
                                  <p:childTnLst>
                                    <p:set>
                                      <p:cBhvr>
                                        <p:cTn id="6" dur="1" fill="hold">
                                          <p:stCondLst>
                                            <p:cond delay="0"/>
                                          </p:stCondLst>
                                        </p:cTn>
                                        <p:tgtEl>
                                          <p:spTgt spid="97286"/>
                                        </p:tgtEl>
                                        <p:attrNameLst>
                                          <p:attrName>style.visibility</p:attrName>
                                        </p:attrNameLst>
                                      </p:cBhvr>
                                      <p:to>
                                        <p:strVal val="visible"/>
                                      </p:to>
                                    </p:set>
                                    <p:anim calcmode="lin" valueType="num">
                                      <p:cBhvr>
                                        <p:cTn id="7" dur="1000" fill="hold"/>
                                        <p:tgtEl>
                                          <p:spTgt spid="97286"/>
                                        </p:tgtEl>
                                        <p:attrNameLst>
                                          <p:attrName>ppt_w</p:attrName>
                                        </p:attrNameLst>
                                      </p:cBhvr>
                                      <p:tavLst>
                                        <p:tav tm="0">
                                          <p:val>
                                            <p:fltVal val="0"/>
                                          </p:val>
                                        </p:tav>
                                        <p:tav tm="100000">
                                          <p:val>
                                            <p:strVal val="#ppt_w"/>
                                          </p:val>
                                        </p:tav>
                                      </p:tavLst>
                                    </p:anim>
                                    <p:anim calcmode="lin" valueType="num">
                                      <p:cBhvr>
                                        <p:cTn id="8" dur="1000" fill="hold"/>
                                        <p:tgtEl>
                                          <p:spTgt spid="97286"/>
                                        </p:tgtEl>
                                        <p:attrNameLst>
                                          <p:attrName>ppt_h</p:attrName>
                                        </p:attrNameLst>
                                      </p:cBhvr>
                                      <p:tavLst>
                                        <p:tav tm="0">
                                          <p:val>
                                            <p:fltVal val="0"/>
                                          </p:val>
                                        </p:tav>
                                        <p:tav tm="100000">
                                          <p:val>
                                            <p:strVal val="#ppt_h"/>
                                          </p:val>
                                        </p:tav>
                                      </p:tavLst>
                                    </p:anim>
                                    <p:anim calcmode="lin" valueType="num">
                                      <p:cBhvr>
                                        <p:cTn id="9" dur="1000" fill="hold"/>
                                        <p:tgtEl>
                                          <p:spTgt spid="97286"/>
                                        </p:tgtEl>
                                        <p:attrNameLst>
                                          <p:attrName>style.rotation</p:attrName>
                                        </p:attrNameLst>
                                      </p:cBhvr>
                                      <p:tavLst>
                                        <p:tav tm="0">
                                          <p:val>
                                            <p:fltVal val="90"/>
                                          </p:val>
                                        </p:tav>
                                        <p:tav tm="100000">
                                          <p:val>
                                            <p:fltVal val="0"/>
                                          </p:val>
                                        </p:tav>
                                      </p:tavLst>
                                    </p:anim>
                                    <p:animEffect transition="in" filter="fade">
                                      <p:cBhvr>
                                        <p:cTn id="10" dur="1000"/>
                                        <p:tgtEl>
                                          <p:spTgt spid="97286"/>
                                        </p:tgtEl>
                                      </p:cBhvr>
                                    </p:animEffect>
                                  </p:childTnLst>
                                </p:cTn>
                              </p:par>
                              <p:par>
                                <p:cTn id="11" presetID="31" presetClass="entr" presetSubtype="0" fill="hold" grpId="0" nodeType="withEffect">
                                  <p:stCondLst>
                                    <p:cond delay="2000"/>
                                  </p:stCondLst>
                                  <p:childTnLst>
                                    <p:set>
                                      <p:cBhvr>
                                        <p:cTn id="12" dur="1" fill="hold">
                                          <p:stCondLst>
                                            <p:cond delay="0"/>
                                          </p:stCondLst>
                                        </p:cTn>
                                        <p:tgtEl>
                                          <p:spTgt spid="97287"/>
                                        </p:tgtEl>
                                        <p:attrNameLst>
                                          <p:attrName>style.visibility</p:attrName>
                                        </p:attrNameLst>
                                      </p:cBhvr>
                                      <p:to>
                                        <p:strVal val="visible"/>
                                      </p:to>
                                    </p:set>
                                    <p:anim calcmode="lin" valueType="num">
                                      <p:cBhvr>
                                        <p:cTn id="13" dur="1000" fill="hold"/>
                                        <p:tgtEl>
                                          <p:spTgt spid="97287"/>
                                        </p:tgtEl>
                                        <p:attrNameLst>
                                          <p:attrName>ppt_w</p:attrName>
                                        </p:attrNameLst>
                                      </p:cBhvr>
                                      <p:tavLst>
                                        <p:tav tm="0">
                                          <p:val>
                                            <p:fltVal val="0"/>
                                          </p:val>
                                        </p:tav>
                                        <p:tav tm="100000">
                                          <p:val>
                                            <p:strVal val="#ppt_w"/>
                                          </p:val>
                                        </p:tav>
                                      </p:tavLst>
                                    </p:anim>
                                    <p:anim calcmode="lin" valueType="num">
                                      <p:cBhvr>
                                        <p:cTn id="14" dur="1000" fill="hold"/>
                                        <p:tgtEl>
                                          <p:spTgt spid="97287"/>
                                        </p:tgtEl>
                                        <p:attrNameLst>
                                          <p:attrName>ppt_h</p:attrName>
                                        </p:attrNameLst>
                                      </p:cBhvr>
                                      <p:tavLst>
                                        <p:tav tm="0">
                                          <p:val>
                                            <p:fltVal val="0"/>
                                          </p:val>
                                        </p:tav>
                                        <p:tav tm="100000">
                                          <p:val>
                                            <p:strVal val="#ppt_h"/>
                                          </p:val>
                                        </p:tav>
                                      </p:tavLst>
                                    </p:anim>
                                    <p:anim calcmode="lin" valueType="num">
                                      <p:cBhvr>
                                        <p:cTn id="15" dur="1000" fill="hold"/>
                                        <p:tgtEl>
                                          <p:spTgt spid="97287"/>
                                        </p:tgtEl>
                                        <p:attrNameLst>
                                          <p:attrName>style.rotation</p:attrName>
                                        </p:attrNameLst>
                                      </p:cBhvr>
                                      <p:tavLst>
                                        <p:tav tm="0">
                                          <p:val>
                                            <p:fltVal val="90"/>
                                          </p:val>
                                        </p:tav>
                                        <p:tav tm="100000">
                                          <p:val>
                                            <p:fltVal val="0"/>
                                          </p:val>
                                        </p:tav>
                                      </p:tavLst>
                                    </p:anim>
                                    <p:animEffect transition="in" filter="fade">
                                      <p:cBhvr>
                                        <p:cTn id="16" dur="1000"/>
                                        <p:tgtEl>
                                          <p:spTgt spid="97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6" grpId="0"/>
      <p:bldP spid="9728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ED94B277-EF7B-4C83-B031-EAD1228D0528}"/>
              </a:ext>
            </a:extLst>
          </p:cNvPr>
          <p:cNvSpPr>
            <a:spLocks noGrp="1" noChangeArrowheads="1"/>
          </p:cNvSpPr>
          <p:nvPr>
            <p:ph type="title"/>
          </p:nvPr>
        </p:nvSpPr>
        <p:spPr>
          <a:xfrm>
            <a:off x="0" y="0"/>
            <a:ext cx="13004800" cy="9753600"/>
          </a:xfrm>
        </p:spPr>
        <p:txBody>
          <a:bodyPr lIns="0" tIns="0" rIns="0" bIns="0"/>
          <a:lstStyle/>
          <a:p>
            <a:pPr eaLnBrk="1" hangingPunct="1">
              <a:defRPr/>
            </a:pPr>
            <a: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2.</a:t>
            </a:r>
            <a:b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br>
            <a:r>
              <a:rPr kumimoji="0"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ZERO</a:t>
            </a:r>
            <a:r>
              <a:rPr kumimoji="0"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クラブとは</a:t>
            </a:r>
          </a:p>
        </p:txBody>
      </p:sp>
      <p:sp>
        <p:nvSpPr>
          <p:cNvPr id="7" name="Rectangle 2">
            <a:extLst>
              <a:ext uri="{FF2B5EF4-FFF2-40B4-BE49-F238E27FC236}">
                <a16:creationId xmlns:a16="http://schemas.microsoft.com/office/drawing/2014/main" id="{F2D89B30-8F1C-4AD7-8A31-5D3FADFBDB16}"/>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11268" name="図 2">
            <a:extLst>
              <a:ext uri="{FF2B5EF4-FFF2-40B4-BE49-F238E27FC236}">
                <a16:creationId xmlns:a16="http://schemas.microsoft.com/office/drawing/2014/main" id="{E064C48D-FAD6-4420-B5D4-FF64875EF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80344346-DC22-4527-A8E2-213B766A042F}"/>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84995" name="図 18">
            <a:extLst>
              <a:ext uri="{FF2B5EF4-FFF2-40B4-BE49-F238E27FC236}">
                <a16:creationId xmlns:a16="http://schemas.microsoft.com/office/drawing/2014/main" id="{6DFAFB7B-F05E-4886-9778-A12EB38F2D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1F665FB5-A551-47D4-93D6-EDF0C55CBEFE}"/>
              </a:ext>
            </a:extLst>
          </p:cNvPr>
          <p:cNvSpPr txBox="1">
            <a:spLocks noChangeArrowheads="1"/>
          </p:cNvSpPr>
          <p:nvPr/>
        </p:nvSpPr>
        <p:spPr bwMode="auto">
          <a:xfrm>
            <a:off x="0" y="539750"/>
            <a:ext cx="13004800" cy="1384300"/>
          </a:xfrm>
          <a:prstGeom prst="rect">
            <a:avLst/>
          </a:prstGeom>
          <a:noFill/>
          <a:ln>
            <a:noFill/>
          </a:ln>
        </p:spPr>
        <p:txBody>
          <a:bodyPr lIns="720000" tIns="0" rIns="720000" bIns="0" anchor="ctr"/>
          <a:lstStyle>
            <a:lvl1pPr marL="4064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1pPr>
            <a:lvl2pPr marL="749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2pPr>
            <a:lvl3pPr marL="1193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3pPr>
            <a:lvl4pPr marL="1638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4pPr>
            <a:lvl5pPr marL="2082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5pPr>
            <a:lvl6pPr marL="25400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6pPr>
            <a:lvl7pPr marL="29972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7pPr>
            <a:lvl8pPr marL="34544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8pPr>
            <a:lvl9pPr marL="39116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9pPr>
          </a:lstStyle>
          <a:p>
            <a:pPr algn="ctr" eaLnBrk="1" hangingPunct="1">
              <a:lnSpc>
                <a:spcPct val="150000"/>
              </a:lnSpc>
              <a:spcBef>
                <a:spcPct val="0"/>
              </a:spcBef>
              <a:buFont typeface="Gill Sans" pitchFamily="-1" charset="0"/>
              <a:buNone/>
              <a:defRPr/>
            </a:pPr>
            <a:r>
              <a:rPr kumimoji="0" lang="ja-JP" altLang="en-US" sz="4800" b="1" dirty="0">
                <a:solidFill>
                  <a:srgbClr val="E6E6E6"/>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一生楽しめます</a:t>
            </a:r>
          </a:p>
        </p:txBody>
      </p:sp>
      <p:sp>
        <p:nvSpPr>
          <p:cNvPr id="12" name="Rectangle 2">
            <a:extLst>
              <a:ext uri="{FF2B5EF4-FFF2-40B4-BE49-F238E27FC236}">
                <a16:creationId xmlns:a16="http://schemas.microsoft.com/office/drawing/2014/main" id="{AB04D3FD-544E-4516-88A9-34D3025E8D88}"/>
              </a:ext>
            </a:extLst>
          </p:cNvPr>
          <p:cNvSpPr>
            <a:spLocks noGrp="1" noChangeArrowheads="1"/>
          </p:cNvSpPr>
          <p:nvPr>
            <p:ph type="title"/>
          </p:nvPr>
        </p:nvSpPr>
        <p:spPr>
          <a:xfrm>
            <a:off x="0" y="0"/>
            <a:ext cx="13004800" cy="503238"/>
          </a:xfrm>
        </p:spPr>
        <p:txBody>
          <a:bodyPr lIns="360000" tIns="0" rIns="360000" bIns="0"/>
          <a:lstStyle/>
          <a:p>
            <a:pPr algn="just" eaLnBrk="1" hangingPunct="1">
              <a:defRPr/>
            </a:pP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13.</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クラブについて</a:t>
            </a:r>
          </a:p>
        </p:txBody>
      </p:sp>
      <p:sp>
        <p:nvSpPr>
          <p:cNvPr id="99334" name="Rectangle 3">
            <a:extLst>
              <a:ext uri="{FF2B5EF4-FFF2-40B4-BE49-F238E27FC236}">
                <a16:creationId xmlns:a16="http://schemas.microsoft.com/office/drawing/2014/main" id="{57D31154-9D81-4311-B191-68855A7792AC}"/>
              </a:ext>
            </a:extLst>
          </p:cNvPr>
          <p:cNvSpPr txBox="1">
            <a:spLocks noChangeArrowheads="1"/>
          </p:cNvSpPr>
          <p:nvPr/>
        </p:nvSpPr>
        <p:spPr bwMode="auto">
          <a:xfrm>
            <a:off x="0" y="1924050"/>
            <a:ext cx="13004800" cy="728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4140000" tIns="0" rIns="0" bIns="0"/>
          <a:lstStyle>
            <a:lvl1pPr>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1pPr>
            <a:lvl2pPr marL="749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2pPr>
            <a:lvl3pPr marL="1193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3pPr>
            <a:lvl4pPr marL="1638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4pPr>
            <a:lvl5pPr marL="2082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5pPr>
            <a:lvl6pPr marL="25400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6pPr>
            <a:lvl7pPr marL="29972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7pPr>
            <a:lvl8pPr marL="34544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8pPr>
            <a:lvl9pPr marL="39116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9pPr>
          </a:lstStyle>
          <a:p>
            <a:pPr eaLnBrk="1" hangingPunct="1">
              <a:lnSpc>
                <a:spcPct val="150000"/>
              </a:lnSpc>
              <a:spcBef>
                <a:spcPct val="0"/>
              </a:spcBef>
              <a:buFont typeface="Gill Sans" pitchFamily="-1" charset="0"/>
              <a:buNone/>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20</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代</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		 2</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名</a:t>
            </a:r>
          </a:p>
          <a:p>
            <a:pPr eaLnBrk="1" hangingPunct="1">
              <a:lnSpc>
                <a:spcPct val="150000"/>
              </a:lnSpc>
              <a:spcBef>
                <a:spcPct val="0"/>
              </a:spcBef>
              <a:buFont typeface="Gill Sans" pitchFamily="-1" charset="0"/>
              <a:buNone/>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30</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代</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		 7</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名</a:t>
            </a:r>
          </a:p>
          <a:p>
            <a:pPr eaLnBrk="1" hangingPunct="1">
              <a:lnSpc>
                <a:spcPct val="150000"/>
              </a:lnSpc>
              <a:spcBef>
                <a:spcPct val="0"/>
              </a:spcBef>
              <a:buFont typeface="Gill Sans" pitchFamily="-1" charset="0"/>
              <a:buNone/>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40</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代</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		 11</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名</a:t>
            </a:r>
          </a:p>
          <a:p>
            <a:pPr eaLnBrk="1" hangingPunct="1">
              <a:lnSpc>
                <a:spcPct val="150000"/>
              </a:lnSpc>
              <a:spcBef>
                <a:spcPct val="0"/>
              </a:spcBef>
              <a:buFont typeface="Gill Sans" pitchFamily="-1" charset="0"/>
              <a:buNone/>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50</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代</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		 4</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名</a:t>
            </a:r>
          </a:p>
          <a:p>
            <a:pPr eaLnBrk="1" hangingPunct="1">
              <a:lnSpc>
                <a:spcPct val="150000"/>
              </a:lnSpc>
              <a:spcBef>
                <a:spcPct val="0"/>
              </a:spcBef>
              <a:buFont typeface="Gill Sans" pitchFamily="-1" charset="0"/>
              <a:buNone/>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60</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代</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		 7</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名</a:t>
            </a:r>
            <a:endPar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endParaRPr>
          </a:p>
          <a:p>
            <a:pPr eaLnBrk="1" hangingPunct="1">
              <a:lnSpc>
                <a:spcPct val="150000"/>
              </a:lnSpc>
              <a:spcBef>
                <a:spcPct val="0"/>
              </a:spcBef>
              <a:buFont typeface="Gill Sans" pitchFamily="-1" charset="0"/>
              <a:buNone/>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70</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代</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		 1</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名</a:t>
            </a:r>
          </a:p>
          <a:p>
            <a:pPr eaLnBrk="1" hangingPunct="1">
              <a:lnSpc>
                <a:spcPct val="150000"/>
              </a:lnSpc>
              <a:spcBef>
                <a:spcPct val="0"/>
              </a:spcBef>
              <a:buFont typeface="Gill Sans" pitchFamily="-1" charset="0"/>
              <a:buNone/>
            </a:pPr>
            <a:endPar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endParaRPr>
          </a:p>
          <a:p>
            <a:pPr eaLnBrk="1" hangingPunct="1">
              <a:lnSpc>
                <a:spcPct val="150000"/>
              </a:lnSpc>
              <a:spcBef>
                <a:spcPct val="0"/>
              </a:spcBef>
              <a:buFont typeface="Gill Sans" pitchFamily="-1" charset="0"/>
              <a:buNone/>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・女性 </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5</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名 </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 </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男性 </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27</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名</a:t>
            </a:r>
          </a:p>
        </p:txBody>
      </p:sp>
      <p:sp>
        <p:nvSpPr>
          <p:cNvPr id="8" name="Rectangle 3">
            <a:extLst>
              <a:ext uri="{FF2B5EF4-FFF2-40B4-BE49-F238E27FC236}">
                <a16:creationId xmlns:a16="http://schemas.microsoft.com/office/drawing/2014/main" id="{54AB6DC6-7A39-42CA-BB79-C2507CD3C467}"/>
              </a:ext>
            </a:extLst>
          </p:cNvPr>
          <p:cNvSpPr txBox="1">
            <a:spLocks noChangeArrowheads="1"/>
          </p:cNvSpPr>
          <p:nvPr/>
        </p:nvSpPr>
        <p:spPr bwMode="auto">
          <a:xfrm>
            <a:off x="0" y="8467725"/>
            <a:ext cx="13004800" cy="692150"/>
          </a:xfrm>
          <a:prstGeom prst="rect">
            <a:avLst/>
          </a:prstGeom>
          <a:noFill/>
          <a:ln>
            <a:noFill/>
          </a:ln>
        </p:spPr>
        <p:txBody>
          <a:bodyPr lIns="2160000" tIns="0" rIns="0" bIns="0" anchor="ctr"/>
          <a:lstStyle>
            <a:lvl1pPr marL="4064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1pPr>
            <a:lvl2pPr marL="749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2pPr>
            <a:lvl3pPr marL="1193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3pPr>
            <a:lvl4pPr marL="1638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4pPr>
            <a:lvl5pPr marL="2082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5pPr>
            <a:lvl6pPr marL="25400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6pPr>
            <a:lvl7pPr marL="29972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7pPr>
            <a:lvl8pPr marL="34544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8pPr>
            <a:lvl9pPr marL="39116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9pPr>
          </a:lstStyle>
          <a:p>
            <a:pPr marL="5400000" indent="0" algn="just" eaLnBrk="1" hangingPunct="1">
              <a:spcBef>
                <a:spcPts val="0"/>
              </a:spcBef>
              <a:buFont typeface="Gill Sans" pitchFamily="-1" charset="0"/>
              <a:buNone/>
              <a:defRPr/>
            </a:pPr>
            <a:r>
              <a:rPr kumimoji="0" lang="en-US" altLang="zh-TW" sz="3200" kern="0" dirty="0">
                <a:solidFill>
                  <a:srgbClr val="E6E6E6"/>
                </a:solidFill>
                <a:latin typeface="メイリオ" panose="020B0604030504040204" pitchFamily="50" charset="-128"/>
                <a:ea typeface="メイリオ" panose="020B0604030504040204" pitchFamily="50" charset="-128"/>
                <a:sym typeface="ヒラギノ角ゴ ProN W3" pitchFamily="-1" charset="-128"/>
              </a:rPr>
              <a:t>2020</a:t>
            </a:r>
            <a:r>
              <a:rPr kumimoji="0" lang="zh-TW" altLang="en-US" sz="3200" kern="0" dirty="0">
                <a:solidFill>
                  <a:srgbClr val="E6E6E6"/>
                </a:solidFill>
                <a:latin typeface="メイリオ" panose="020B0604030504040204" pitchFamily="50" charset="-128"/>
                <a:ea typeface="メイリオ" panose="020B0604030504040204" pitchFamily="50" charset="-128"/>
                <a:sym typeface="ヒラギノ角ゴ ProN W3" pitchFamily="-1" charset="-128"/>
              </a:rPr>
              <a:t>年</a:t>
            </a:r>
            <a:r>
              <a:rPr kumimoji="0" lang="en-US" altLang="zh-TW" sz="3200" kern="0" dirty="0">
                <a:solidFill>
                  <a:srgbClr val="E6E6E6"/>
                </a:solidFill>
                <a:latin typeface="メイリオ" panose="020B0604030504040204" pitchFamily="50" charset="-128"/>
                <a:ea typeface="メイリオ" panose="020B0604030504040204" pitchFamily="50" charset="-128"/>
                <a:sym typeface="ヒラギノ角ゴ ProN W3" pitchFamily="-1" charset="-128"/>
              </a:rPr>
              <a:t>7</a:t>
            </a:r>
            <a:r>
              <a:rPr kumimoji="0" lang="zh-TW" altLang="en-US" sz="3200" kern="0" dirty="0">
                <a:solidFill>
                  <a:srgbClr val="E6E6E6"/>
                </a:solidFill>
                <a:latin typeface="メイリオ" panose="020B0604030504040204" pitchFamily="50" charset="-128"/>
                <a:ea typeface="メイリオ" panose="020B0604030504040204" pitchFamily="50" charset="-128"/>
                <a:sym typeface="ヒラギノ角ゴ ProN W3" pitchFamily="-1" charset="-128"/>
              </a:rPr>
              <a:t>月</a:t>
            </a:r>
            <a:r>
              <a:rPr kumimoji="0" lang="en-US" altLang="zh-TW" sz="3200" kern="0" dirty="0">
                <a:solidFill>
                  <a:srgbClr val="E6E6E6"/>
                </a:solidFill>
                <a:latin typeface="メイリオ" panose="020B0604030504040204" pitchFamily="50" charset="-128"/>
                <a:ea typeface="メイリオ" panose="020B0604030504040204" pitchFamily="50" charset="-128"/>
                <a:sym typeface="ヒラギノ角ゴ ProN W3" pitchFamily="-1" charset="-128"/>
              </a:rPr>
              <a:t>1</a:t>
            </a:r>
            <a:r>
              <a:rPr kumimoji="0" lang="zh-TW" altLang="en-US" sz="3200" kern="0" dirty="0">
                <a:solidFill>
                  <a:srgbClr val="E6E6E6"/>
                </a:solidFill>
                <a:latin typeface="メイリオ" panose="020B0604030504040204" pitchFamily="50" charset="-128"/>
                <a:ea typeface="メイリオ" panose="020B0604030504040204" pitchFamily="50" charset="-128"/>
                <a:sym typeface="ヒラギノ角ゴ ProN W3" pitchFamily="-1" charset="-128"/>
              </a:rPr>
              <a:t>日現在</a:t>
            </a:r>
            <a:endParaRPr kumimoji="0" lang="zh-TW" altLang="en-US" sz="3600" kern="0" dirty="0">
              <a:solidFill>
                <a:srgbClr val="E6E6E6"/>
              </a:solidFill>
              <a:latin typeface="メイリオ" panose="020B0604030504040204" pitchFamily="50" charset="-128"/>
              <a:ea typeface="メイリオ" panose="020B0604030504040204" pitchFamily="50" charset="-128"/>
              <a:sym typeface="ヒラギノ角ゴ ProN W3" pitchFamily="-1" charset="-128"/>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withEffect">
                                  <p:stCondLst>
                                    <p:cond delay="1000"/>
                                  </p:stCondLst>
                                  <p:childTnLst>
                                    <p:set>
                                      <p:cBhvr>
                                        <p:cTn id="6" dur="1" fill="hold">
                                          <p:stCondLst>
                                            <p:cond delay="0"/>
                                          </p:stCondLst>
                                        </p:cTn>
                                        <p:tgtEl>
                                          <p:spTgt spid="99334">
                                            <p:txEl>
                                              <p:pRg st="0" end="0"/>
                                            </p:txEl>
                                          </p:spTgt>
                                        </p:tgtEl>
                                        <p:attrNameLst>
                                          <p:attrName>style.visibility</p:attrName>
                                        </p:attrNameLst>
                                      </p:cBhvr>
                                      <p:to>
                                        <p:strVal val="visible"/>
                                      </p:to>
                                    </p:set>
                                    <p:animEffect transition="in" filter="fade">
                                      <p:cBhvr>
                                        <p:cTn id="7" dur="1000"/>
                                        <p:tgtEl>
                                          <p:spTgt spid="99334">
                                            <p:txEl>
                                              <p:pRg st="0" end="0"/>
                                            </p:txEl>
                                          </p:spTgt>
                                        </p:tgtEl>
                                      </p:cBhvr>
                                    </p:animEffect>
                                    <p:anim calcmode="lin" valueType="num">
                                      <p:cBhvr>
                                        <p:cTn id="8" dur="1000" fill="hold"/>
                                        <p:tgtEl>
                                          <p:spTgt spid="99334">
                                            <p:txEl>
                                              <p:pRg st="0" end="0"/>
                                            </p:txEl>
                                          </p:spTgt>
                                        </p:tgtEl>
                                        <p:attrNameLst>
                                          <p:attrName>ppt_w</p:attrName>
                                        </p:attrNameLst>
                                      </p:cBhvr>
                                      <p:tavLst>
                                        <p:tav tm="0" fmla="#ppt_w*sin(2.5*pi*$)">
                                          <p:val>
                                            <p:fltVal val="0"/>
                                          </p:val>
                                        </p:tav>
                                        <p:tav tm="100000">
                                          <p:val>
                                            <p:fltVal val="1"/>
                                          </p:val>
                                        </p:tav>
                                      </p:tavLst>
                                    </p:anim>
                                    <p:anim calcmode="lin" valueType="num">
                                      <p:cBhvr>
                                        <p:cTn id="9" dur="1000" fill="hold"/>
                                        <p:tgtEl>
                                          <p:spTgt spid="99334">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2000"/>
                                  </p:stCondLst>
                                  <p:childTnLst>
                                    <p:set>
                                      <p:cBhvr>
                                        <p:cTn id="11" dur="1" fill="hold">
                                          <p:stCondLst>
                                            <p:cond delay="0"/>
                                          </p:stCondLst>
                                        </p:cTn>
                                        <p:tgtEl>
                                          <p:spTgt spid="99334">
                                            <p:txEl>
                                              <p:pRg st="1" end="1"/>
                                            </p:txEl>
                                          </p:spTgt>
                                        </p:tgtEl>
                                        <p:attrNameLst>
                                          <p:attrName>style.visibility</p:attrName>
                                        </p:attrNameLst>
                                      </p:cBhvr>
                                      <p:to>
                                        <p:strVal val="visible"/>
                                      </p:to>
                                    </p:set>
                                    <p:animEffect transition="in" filter="fade">
                                      <p:cBhvr>
                                        <p:cTn id="12" dur="1000"/>
                                        <p:tgtEl>
                                          <p:spTgt spid="99334">
                                            <p:txEl>
                                              <p:pRg st="1" end="1"/>
                                            </p:txEl>
                                          </p:spTgt>
                                        </p:tgtEl>
                                      </p:cBhvr>
                                    </p:animEffect>
                                    <p:anim calcmode="lin" valueType="num">
                                      <p:cBhvr>
                                        <p:cTn id="13" dur="1000" fill="hold"/>
                                        <p:tgtEl>
                                          <p:spTgt spid="99334">
                                            <p:txEl>
                                              <p:pRg st="1" end="1"/>
                                            </p:txEl>
                                          </p:spTgt>
                                        </p:tgtEl>
                                        <p:attrNameLst>
                                          <p:attrName>ppt_w</p:attrName>
                                        </p:attrNameLst>
                                      </p:cBhvr>
                                      <p:tavLst>
                                        <p:tav tm="0" fmla="#ppt_w*sin(2.5*pi*$)">
                                          <p:val>
                                            <p:fltVal val="0"/>
                                          </p:val>
                                        </p:tav>
                                        <p:tav tm="100000">
                                          <p:val>
                                            <p:fltVal val="1"/>
                                          </p:val>
                                        </p:tav>
                                      </p:tavLst>
                                    </p:anim>
                                    <p:anim calcmode="lin" valueType="num">
                                      <p:cBhvr>
                                        <p:cTn id="14" dur="1000" fill="hold"/>
                                        <p:tgtEl>
                                          <p:spTgt spid="99334">
                                            <p:txEl>
                                              <p:pRg st="1" end="1"/>
                                            </p:txEl>
                                          </p:spTgt>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3000"/>
                                  </p:stCondLst>
                                  <p:childTnLst>
                                    <p:set>
                                      <p:cBhvr>
                                        <p:cTn id="16" dur="1" fill="hold">
                                          <p:stCondLst>
                                            <p:cond delay="0"/>
                                          </p:stCondLst>
                                        </p:cTn>
                                        <p:tgtEl>
                                          <p:spTgt spid="99334">
                                            <p:txEl>
                                              <p:pRg st="2" end="2"/>
                                            </p:txEl>
                                          </p:spTgt>
                                        </p:tgtEl>
                                        <p:attrNameLst>
                                          <p:attrName>style.visibility</p:attrName>
                                        </p:attrNameLst>
                                      </p:cBhvr>
                                      <p:to>
                                        <p:strVal val="visible"/>
                                      </p:to>
                                    </p:set>
                                    <p:animEffect transition="in" filter="fade">
                                      <p:cBhvr>
                                        <p:cTn id="17" dur="1000"/>
                                        <p:tgtEl>
                                          <p:spTgt spid="99334">
                                            <p:txEl>
                                              <p:pRg st="2" end="2"/>
                                            </p:txEl>
                                          </p:spTgt>
                                        </p:tgtEl>
                                      </p:cBhvr>
                                    </p:animEffect>
                                    <p:anim calcmode="lin" valueType="num">
                                      <p:cBhvr>
                                        <p:cTn id="18" dur="1000" fill="hold"/>
                                        <p:tgtEl>
                                          <p:spTgt spid="99334">
                                            <p:txEl>
                                              <p:pRg st="2" end="2"/>
                                            </p:txEl>
                                          </p:spTgt>
                                        </p:tgtEl>
                                        <p:attrNameLst>
                                          <p:attrName>ppt_w</p:attrName>
                                        </p:attrNameLst>
                                      </p:cBhvr>
                                      <p:tavLst>
                                        <p:tav tm="0" fmla="#ppt_w*sin(2.5*pi*$)">
                                          <p:val>
                                            <p:fltVal val="0"/>
                                          </p:val>
                                        </p:tav>
                                        <p:tav tm="100000">
                                          <p:val>
                                            <p:fltVal val="1"/>
                                          </p:val>
                                        </p:tav>
                                      </p:tavLst>
                                    </p:anim>
                                    <p:anim calcmode="lin" valueType="num">
                                      <p:cBhvr>
                                        <p:cTn id="19" dur="1000" fill="hold"/>
                                        <p:tgtEl>
                                          <p:spTgt spid="99334">
                                            <p:txEl>
                                              <p:pRg st="2" end="2"/>
                                            </p:txEl>
                                          </p:spTgt>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4000"/>
                                  </p:stCondLst>
                                  <p:childTnLst>
                                    <p:set>
                                      <p:cBhvr>
                                        <p:cTn id="21" dur="1" fill="hold">
                                          <p:stCondLst>
                                            <p:cond delay="0"/>
                                          </p:stCondLst>
                                        </p:cTn>
                                        <p:tgtEl>
                                          <p:spTgt spid="99334">
                                            <p:txEl>
                                              <p:pRg st="3" end="3"/>
                                            </p:txEl>
                                          </p:spTgt>
                                        </p:tgtEl>
                                        <p:attrNameLst>
                                          <p:attrName>style.visibility</p:attrName>
                                        </p:attrNameLst>
                                      </p:cBhvr>
                                      <p:to>
                                        <p:strVal val="visible"/>
                                      </p:to>
                                    </p:set>
                                    <p:animEffect transition="in" filter="fade">
                                      <p:cBhvr>
                                        <p:cTn id="22" dur="1000"/>
                                        <p:tgtEl>
                                          <p:spTgt spid="99334">
                                            <p:txEl>
                                              <p:pRg st="3" end="3"/>
                                            </p:txEl>
                                          </p:spTgt>
                                        </p:tgtEl>
                                      </p:cBhvr>
                                    </p:animEffect>
                                    <p:anim calcmode="lin" valueType="num">
                                      <p:cBhvr>
                                        <p:cTn id="23" dur="1000" fill="hold"/>
                                        <p:tgtEl>
                                          <p:spTgt spid="99334">
                                            <p:txEl>
                                              <p:pRg st="3" end="3"/>
                                            </p:txEl>
                                          </p:spTgt>
                                        </p:tgtEl>
                                        <p:attrNameLst>
                                          <p:attrName>ppt_w</p:attrName>
                                        </p:attrNameLst>
                                      </p:cBhvr>
                                      <p:tavLst>
                                        <p:tav tm="0" fmla="#ppt_w*sin(2.5*pi*$)">
                                          <p:val>
                                            <p:fltVal val="0"/>
                                          </p:val>
                                        </p:tav>
                                        <p:tav tm="100000">
                                          <p:val>
                                            <p:fltVal val="1"/>
                                          </p:val>
                                        </p:tav>
                                      </p:tavLst>
                                    </p:anim>
                                    <p:anim calcmode="lin" valueType="num">
                                      <p:cBhvr>
                                        <p:cTn id="24" dur="1000" fill="hold"/>
                                        <p:tgtEl>
                                          <p:spTgt spid="99334">
                                            <p:txEl>
                                              <p:pRg st="3" end="3"/>
                                            </p:txEl>
                                          </p:spTgt>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5000"/>
                                  </p:stCondLst>
                                  <p:childTnLst>
                                    <p:set>
                                      <p:cBhvr>
                                        <p:cTn id="26" dur="1" fill="hold">
                                          <p:stCondLst>
                                            <p:cond delay="0"/>
                                          </p:stCondLst>
                                        </p:cTn>
                                        <p:tgtEl>
                                          <p:spTgt spid="99334">
                                            <p:txEl>
                                              <p:pRg st="4" end="4"/>
                                            </p:txEl>
                                          </p:spTgt>
                                        </p:tgtEl>
                                        <p:attrNameLst>
                                          <p:attrName>style.visibility</p:attrName>
                                        </p:attrNameLst>
                                      </p:cBhvr>
                                      <p:to>
                                        <p:strVal val="visible"/>
                                      </p:to>
                                    </p:set>
                                    <p:animEffect transition="in" filter="fade">
                                      <p:cBhvr>
                                        <p:cTn id="27" dur="1000"/>
                                        <p:tgtEl>
                                          <p:spTgt spid="99334">
                                            <p:txEl>
                                              <p:pRg st="4" end="4"/>
                                            </p:txEl>
                                          </p:spTgt>
                                        </p:tgtEl>
                                      </p:cBhvr>
                                    </p:animEffect>
                                    <p:anim calcmode="lin" valueType="num">
                                      <p:cBhvr>
                                        <p:cTn id="28" dur="1000" fill="hold"/>
                                        <p:tgtEl>
                                          <p:spTgt spid="99334">
                                            <p:txEl>
                                              <p:pRg st="4" end="4"/>
                                            </p:txEl>
                                          </p:spTgt>
                                        </p:tgtEl>
                                        <p:attrNameLst>
                                          <p:attrName>ppt_w</p:attrName>
                                        </p:attrNameLst>
                                      </p:cBhvr>
                                      <p:tavLst>
                                        <p:tav tm="0" fmla="#ppt_w*sin(2.5*pi*$)">
                                          <p:val>
                                            <p:fltVal val="0"/>
                                          </p:val>
                                        </p:tav>
                                        <p:tav tm="100000">
                                          <p:val>
                                            <p:fltVal val="1"/>
                                          </p:val>
                                        </p:tav>
                                      </p:tavLst>
                                    </p:anim>
                                    <p:anim calcmode="lin" valueType="num">
                                      <p:cBhvr>
                                        <p:cTn id="29" dur="1000" fill="hold"/>
                                        <p:tgtEl>
                                          <p:spTgt spid="99334">
                                            <p:txEl>
                                              <p:pRg st="4" end="4"/>
                                            </p:txEl>
                                          </p:spTgt>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6000"/>
                                  </p:stCondLst>
                                  <p:childTnLst>
                                    <p:set>
                                      <p:cBhvr>
                                        <p:cTn id="31" dur="1" fill="hold">
                                          <p:stCondLst>
                                            <p:cond delay="0"/>
                                          </p:stCondLst>
                                        </p:cTn>
                                        <p:tgtEl>
                                          <p:spTgt spid="99334">
                                            <p:txEl>
                                              <p:pRg st="5" end="5"/>
                                            </p:txEl>
                                          </p:spTgt>
                                        </p:tgtEl>
                                        <p:attrNameLst>
                                          <p:attrName>style.visibility</p:attrName>
                                        </p:attrNameLst>
                                      </p:cBhvr>
                                      <p:to>
                                        <p:strVal val="visible"/>
                                      </p:to>
                                    </p:set>
                                    <p:animEffect transition="in" filter="fade">
                                      <p:cBhvr>
                                        <p:cTn id="32" dur="1000"/>
                                        <p:tgtEl>
                                          <p:spTgt spid="99334">
                                            <p:txEl>
                                              <p:pRg st="5" end="5"/>
                                            </p:txEl>
                                          </p:spTgt>
                                        </p:tgtEl>
                                      </p:cBhvr>
                                    </p:animEffect>
                                    <p:anim calcmode="lin" valueType="num">
                                      <p:cBhvr>
                                        <p:cTn id="33" dur="1000" fill="hold"/>
                                        <p:tgtEl>
                                          <p:spTgt spid="99334">
                                            <p:txEl>
                                              <p:pRg st="5" end="5"/>
                                            </p:txEl>
                                          </p:spTgt>
                                        </p:tgtEl>
                                        <p:attrNameLst>
                                          <p:attrName>ppt_w</p:attrName>
                                        </p:attrNameLst>
                                      </p:cBhvr>
                                      <p:tavLst>
                                        <p:tav tm="0" fmla="#ppt_w*sin(2.5*pi*$)">
                                          <p:val>
                                            <p:fltVal val="0"/>
                                          </p:val>
                                        </p:tav>
                                        <p:tav tm="100000">
                                          <p:val>
                                            <p:fltVal val="1"/>
                                          </p:val>
                                        </p:tav>
                                      </p:tavLst>
                                    </p:anim>
                                    <p:anim calcmode="lin" valueType="num">
                                      <p:cBhvr>
                                        <p:cTn id="34" dur="1000" fill="hold"/>
                                        <p:tgtEl>
                                          <p:spTgt spid="99334">
                                            <p:txEl>
                                              <p:pRg st="5" end="5"/>
                                            </p:txEl>
                                          </p:spTgt>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7000"/>
                                  </p:stCondLst>
                                  <p:childTnLst>
                                    <p:set>
                                      <p:cBhvr>
                                        <p:cTn id="36" dur="1" fill="hold">
                                          <p:stCondLst>
                                            <p:cond delay="0"/>
                                          </p:stCondLst>
                                        </p:cTn>
                                        <p:tgtEl>
                                          <p:spTgt spid="99334">
                                            <p:txEl>
                                              <p:pRg st="7" end="7"/>
                                            </p:txEl>
                                          </p:spTgt>
                                        </p:tgtEl>
                                        <p:attrNameLst>
                                          <p:attrName>style.visibility</p:attrName>
                                        </p:attrNameLst>
                                      </p:cBhvr>
                                      <p:to>
                                        <p:strVal val="visible"/>
                                      </p:to>
                                    </p:set>
                                    <p:animEffect transition="in" filter="fade">
                                      <p:cBhvr>
                                        <p:cTn id="37" dur="1000"/>
                                        <p:tgtEl>
                                          <p:spTgt spid="99334">
                                            <p:txEl>
                                              <p:pRg st="7" end="7"/>
                                            </p:txEl>
                                          </p:spTgt>
                                        </p:tgtEl>
                                      </p:cBhvr>
                                    </p:animEffect>
                                    <p:anim calcmode="lin" valueType="num">
                                      <p:cBhvr>
                                        <p:cTn id="38" dur="1000" fill="hold"/>
                                        <p:tgtEl>
                                          <p:spTgt spid="99334">
                                            <p:txEl>
                                              <p:pRg st="7" end="7"/>
                                            </p:txEl>
                                          </p:spTgt>
                                        </p:tgtEl>
                                        <p:attrNameLst>
                                          <p:attrName>ppt_w</p:attrName>
                                        </p:attrNameLst>
                                      </p:cBhvr>
                                      <p:tavLst>
                                        <p:tav tm="0" fmla="#ppt_w*sin(2.5*pi*$)">
                                          <p:val>
                                            <p:fltVal val="0"/>
                                          </p:val>
                                        </p:tav>
                                        <p:tav tm="100000">
                                          <p:val>
                                            <p:fltVal val="1"/>
                                          </p:val>
                                        </p:tav>
                                      </p:tavLst>
                                    </p:anim>
                                    <p:anim calcmode="lin" valueType="num">
                                      <p:cBhvr>
                                        <p:cTn id="39" dur="1000" fill="hold"/>
                                        <p:tgtEl>
                                          <p:spTgt spid="99334">
                                            <p:txEl>
                                              <p:pRg st="7" end="7"/>
                                            </p:txEl>
                                          </p:spTgt>
                                        </p:tgtEl>
                                        <p:attrNameLst>
                                          <p:attrName>ppt_h</p:attrName>
                                        </p:attrNameLst>
                                      </p:cBhvr>
                                      <p:tavLst>
                                        <p:tav tm="0">
                                          <p:val>
                                            <p:strVal val="#ppt_h"/>
                                          </p:val>
                                        </p:tav>
                                        <p:tav tm="100000">
                                          <p:val>
                                            <p:strVal val="#ppt_h"/>
                                          </p:val>
                                        </p:tav>
                                      </p:tavLst>
                                    </p:anim>
                                  </p:childTnLst>
                                </p:cTn>
                              </p:par>
                              <p:par>
                                <p:cTn id="40" presetID="26" presetClass="entr" presetSubtype="0" fill="hold" nodeType="withEffect">
                                  <p:stCondLst>
                                    <p:cond delay="800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wipe(down)">
                                      <p:cBhvr>
                                        <p:cTn id="42" dur="580">
                                          <p:stCondLst>
                                            <p:cond delay="0"/>
                                          </p:stCondLst>
                                        </p:cTn>
                                        <p:tgtEl>
                                          <p:spTgt spid="8">
                                            <p:txEl>
                                              <p:pRg st="0" end="0"/>
                                            </p:txEl>
                                          </p:spTgt>
                                        </p:tgtEl>
                                      </p:cBhvr>
                                    </p:animEffect>
                                    <p:anim calcmode="lin" valueType="num">
                                      <p:cBhvr>
                                        <p:cTn id="43"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48" dur="26">
                                          <p:stCondLst>
                                            <p:cond delay="650"/>
                                          </p:stCondLst>
                                        </p:cTn>
                                        <p:tgtEl>
                                          <p:spTgt spid="8">
                                            <p:txEl>
                                              <p:pRg st="0" end="0"/>
                                            </p:txEl>
                                          </p:spTgt>
                                        </p:tgtEl>
                                      </p:cBhvr>
                                      <p:to x="100000" y="60000"/>
                                    </p:animScale>
                                    <p:animScale>
                                      <p:cBhvr>
                                        <p:cTn id="49" dur="166" decel="50000">
                                          <p:stCondLst>
                                            <p:cond delay="676"/>
                                          </p:stCondLst>
                                        </p:cTn>
                                        <p:tgtEl>
                                          <p:spTgt spid="8">
                                            <p:txEl>
                                              <p:pRg st="0" end="0"/>
                                            </p:txEl>
                                          </p:spTgt>
                                        </p:tgtEl>
                                      </p:cBhvr>
                                      <p:to x="100000" y="100000"/>
                                    </p:animScale>
                                    <p:animScale>
                                      <p:cBhvr>
                                        <p:cTn id="50" dur="26">
                                          <p:stCondLst>
                                            <p:cond delay="1312"/>
                                          </p:stCondLst>
                                        </p:cTn>
                                        <p:tgtEl>
                                          <p:spTgt spid="8">
                                            <p:txEl>
                                              <p:pRg st="0" end="0"/>
                                            </p:txEl>
                                          </p:spTgt>
                                        </p:tgtEl>
                                      </p:cBhvr>
                                      <p:to x="100000" y="80000"/>
                                    </p:animScale>
                                    <p:animScale>
                                      <p:cBhvr>
                                        <p:cTn id="51" dur="166" decel="50000">
                                          <p:stCondLst>
                                            <p:cond delay="1338"/>
                                          </p:stCondLst>
                                        </p:cTn>
                                        <p:tgtEl>
                                          <p:spTgt spid="8">
                                            <p:txEl>
                                              <p:pRg st="0" end="0"/>
                                            </p:txEl>
                                          </p:spTgt>
                                        </p:tgtEl>
                                      </p:cBhvr>
                                      <p:to x="100000" y="100000"/>
                                    </p:animScale>
                                    <p:animScale>
                                      <p:cBhvr>
                                        <p:cTn id="52" dur="26">
                                          <p:stCondLst>
                                            <p:cond delay="1642"/>
                                          </p:stCondLst>
                                        </p:cTn>
                                        <p:tgtEl>
                                          <p:spTgt spid="8">
                                            <p:txEl>
                                              <p:pRg st="0" end="0"/>
                                            </p:txEl>
                                          </p:spTgt>
                                        </p:tgtEl>
                                      </p:cBhvr>
                                      <p:to x="100000" y="90000"/>
                                    </p:animScale>
                                    <p:animScale>
                                      <p:cBhvr>
                                        <p:cTn id="53" dur="166" decel="50000">
                                          <p:stCondLst>
                                            <p:cond delay="1668"/>
                                          </p:stCondLst>
                                        </p:cTn>
                                        <p:tgtEl>
                                          <p:spTgt spid="8">
                                            <p:txEl>
                                              <p:pRg st="0" end="0"/>
                                            </p:txEl>
                                          </p:spTgt>
                                        </p:tgtEl>
                                      </p:cBhvr>
                                      <p:to x="100000" y="100000"/>
                                    </p:animScale>
                                    <p:animScale>
                                      <p:cBhvr>
                                        <p:cTn id="54" dur="26">
                                          <p:stCondLst>
                                            <p:cond delay="1808"/>
                                          </p:stCondLst>
                                        </p:cTn>
                                        <p:tgtEl>
                                          <p:spTgt spid="8">
                                            <p:txEl>
                                              <p:pRg st="0" end="0"/>
                                            </p:txEl>
                                          </p:spTgt>
                                        </p:tgtEl>
                                      </p:cBhvr>
                                      <p:to x="100000" y="95000"/>
                                    </p:animScale>
                                    <p:animScale>
                                      <p:cBhvr>
                                        <p:cTn id="55" dur="166" decel="50000">
                                          <p:stCondLst>
                                            <p:cond delay="1834"/>
                                          </p:stCondLst>
                                        </p:cTn>
                                        <p:tgtEl>
                                          <p:spTgt spid="8">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6055C5FC-2995-45B9-BD5A-EB4E3CA6943F}"/>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87043" name="図 18">
            <a:extLst>
              <a:ext uri="{FF2B5EF4-FFF2-40B4-BE49-F238E27FC236}">
                <a16:creationId xmlns:a16="http://schemas.microsoft.com/office/drawing/2014/main" id="{FA8A071C-1863-4C56-8F59-834E91C82E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28D007BB-5214-4301-B1E7-1495E6009945}"/>
              </a:ext>
            </a:extLst>
          </p:cNvPr>
          <p:cNvSpPr txBox="1">
            <a:spLocks noChangeArrowheads="1"/>
          </p:cNvSpPr>
          <p:nvPr/>
        </p:nvSpPr>
        <p:spPr bwMode="auto">
          <a:xfrm>
            <a:off x="0" y="539750"/>
            <a:ext cx="13004800" cy="1384300"/>
          </a:xfrm>
          <a:prstGeom prst="rect">
            <a:avLst/>
          </a:prstGeom>
          <a:noFill/>
          <a:ln>
            <a:noFill/>
          </a:ln>
        </p:spPr>
        <p:txBody>
          <a:bodyPr lIns="720000" tIns="0" rIns="720000" bIns="0" anchor="ctr"/>
          <a:lstStyle>
            <a:lvl1pPr marL="4064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1pPr>
            <a:lvl2pPr marL="749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2pPr>
            <a:lvl3pPr marL="1193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3pPr>
            <a:lvl4pPr marL="1638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4pPr>
            <a:lvl5pPr marL="2082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5pPr>
            <a:lvl6pPr marL="25400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6pPr>
            <a:lvl7pPr marL="29972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7pPr>
            <a:lvl8pPr marL="34544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8pPr>
            <a:lvl9pPr marL="39116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9pPr>
          </a:lstStyle>
          <a:p>
            <a:pPr algn="ctr" eaLnBrk="1" hangingPunct="1">
              <a:lnSpc>
                <a:spcPct val="150000"/>
              </a:lnSpc>
              <a:spcBef>
                <a:spcPct val="0"/>
              </a:spcBef>
              <a:buFont typeface="Gill Sans" pitchFamily="-1" charset="0"/>
              <a:buNone/>
              <a:defRPr/>
            </a:pPr>
            <a:r>
              <a:rPr kumimoji="0" lang="ja-JP" altLang="en-US" sz="4800" b="1" dirty="0">
                <a:solidFill>
                  <a:srgbClr val="E6E6E6"/>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費　用</a:t>
            </a:r>
          </a:p>
        </p:txBody>
      </p:sp>
      <p:sp>
        <p:nvSpPr>
          <p:cNvPr id="12" name="Rectangle 2">
            <a:extLst>
              <a:ext uri="{FF2B5EF4-FFF2-40B4-BE49-F238E27FC236}">
                <a16:creationId xmlns:a16="http://schemas.microsoft.com/office/drawing/2014/main" id="{7E6E6D8A-5E58-40E9-A7E0-558025F13BAA}"/>
              </a:ext>
            </a:extLst>
          </p:cNvPr>
          <p:cNvSpPr>
            <a:spLocks noGrp="1" noChangeArrowheads="1"/>
          </p:cNvSpPr>
          <p:nvPr>
            <p:ph type="title"/>
          </p:nvPr>
        </p:nvSpPr>
        <p:spPr>
          <a:xfrm>
            <a:off x="0" y="0"/>
            <a:ext cx="13004800" cy="503238"/>
          </a:xfrm>
        </p:spPr>
        <p:txBody>
          <a:bodyPr lIns="360000" tIns="0" rIns="360000" bIns="0"/>
          <a:lstStyle/>
          <a:p>
            <a:pPr algn="just" eaLnBrk="1" hangingPunct="1">
              <a:defRPr/>
            </a:pP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13.</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クラブについて</a:t>
            </a:r>
          </a:p>
        </p:txBody>
      </p:sp>
      <p:sp>
        <p:nvSpPr>
          <p:cNvPr id="16" name="Rectangle 3">
            <a:extLst>
              <a:ext uri="{FF2B5EF4-FFF2-40B4-BE49-F238E27FC236}">
                <a16:creationId xmlns:a16="http://schemas.microsoft.com/office/drawing/2014/main" id="{8E427473-7B73-4261-BA08-BE6C5EEF500E}"/>
              </a:ext>
            </a:extLst>
          </p:cNvPr>
          <p:cNvSpPr txBox="1">
            <a:spLocks noChangeArrowheads="1"/>
          </p:cNvSpPr>
          <p:nvPr/>
        </p:nvSpPr>
        <p:spPr bwMode="auto">
          <a:xfrm>
            <a:off x="0" y="1924050"/>
            <a:ext cx="13004800" cy="7289800"/>
          </a:xfrm>
          <a:prstGeom prst="rect">
            <a:avLst/>
          </a:prstGeom>
          <a:noFill/>
          <a:ln>
            <a:noFill/>
          </a:ln>
        </p:spPr>
        <p:txBody>
          <a:bodyPr lIns="1080000" tIns="0" rIns="0" bIns="0"/>
          <a:lstStyle>
            <a:lvl1pPr marL="4064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1pPr>
            <a:lvl2pPr marL="749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2pPr>
            <a:lvl3pPr marL="1193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3pPr>
            <a:lvl4pPr marL="1638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4pPr>
            <a:lvl5pPr marL="2082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5pPr>
            <a:lvl6pPr marL="25400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6pPr>
            <a:lvl7pPr marL="29972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7pPr>
            <a:lvl8pPr marL="34544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8pPr>
            <a:lvl9pPr marL="39116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9pPr>
          </a:lstStyle>
          <a:p>
            <a:pPr marL="0" indent="0" algn="just" eaLnBrk="1" hangingPunct="1">
              <a:lnSpc>
                <a:spcPct val="150000"/>
              </a:lnSpc>
              <a:spcBef>
                <a:spcPts val="0"/>
              </a:spcBef>
              <a:buFont typeface="Gill Sans" pitchFamily="-1" charset="0"/>
              <a:buNone/>
              <a:defRPr/>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・入会金</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		</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20,000</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円</a:t>
            </a:r>
          </a:p>
          <a:p>
            <a:pPr marL="0" indent="0" algn="just" eaLnBrk="1" hangingPunct="1">
              <a:lnSpc>
                <a:spcPct val="150000"/>
              </a:lnSpc>
              <a:spcBef>
                <a:spcPts val="0"/>
              </a:spcBef>
              <a:buFont typeface="Gill Sans" pitchFamily="-1" charset="0"/>
              <a:buNone/>
              <a:defRPr/>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・会費</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			</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15,000</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円</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月</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		</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（注</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1</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a:t>
            </a:r>
            <a:endPar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endParaRPr>
          </a:p>
          <a:p>
            <a:pPr marL="0" indent="0" algn="just" eaLnBrk="1" hangingPunct="1">
              <a:lnSpc>
                <a:spcPct val="150000"/>
              </a:lnSpc>
              <a:spcBef>
                <a:spcPts val="0"/>
              </a:spcBef>
              <a:buFont typeface="Gill Sans" pitchFamily="-1" charset="0"/>
              <a:buNone/>
              <a:defRPr/>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YMCA</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維持会費</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	</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20,000</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円</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年</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		</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（注</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2</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a:t>
            </a:r>
          </a:p>
          <a:p>
            <a:pPr marL="0" indent="0" algn="just" eaLnBrk="1" hangingPunct="1">
              <a:lnSpc>
                <a:spcPct val="150000"/>
              </a:lnSpc>
              <a:spcBef>
                <a:spcPts val="0"/>
              </a:spcBef>
              <a:buFont typeface="Gill Sans" pitchFamily="-1" charset="0"/>
              <a:buNone/>
              <a:defRPr/>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・各種募金等</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	</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：年間   </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5,000</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円程度</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	</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（任意）</a:t>
            </a:r>
          </a:p>
          <a:p>
            <a:pPr marL="0" indent="0" algn="just" eaLnBrk="1" hangingPunct="1">
              <a:lnSpc>
                <a:spcPct val="150000"/>
              </a:lnSpc>
              <a:spcBef>
                <a:spcPts val="0"/>
              </a:spcBef>
              <a:buNone/>
              <a:defRPr/>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・その他</a:t>
            </a:r>
          </a:p>
          <a:p>
            <a:pPr marL="0" indent="0" algn="just" eaLnBrk="1" hangingPunct="1">
              <a:spcBef>
                <a:spcPts val="0"/>
              </a:spcBef>
              <a:buNone/>
              <a:defRPr/>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　　</a:t>
            </a:r>
            <a:r>
              <a:rPr kumimoji="0" lang="ja-JP" altLang="en-US"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委員会等で飲食が伴う場合は実費が必要です</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a:t>
            </a:r>
            <a:r>
              <a:rPr kumimoji="0" lang="en-US" altLang="ja-JP"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a:t>
            </a:r>
            <a:r>
              <a:rPr kumimoji="0" lang="ja-JP" altLang="en-US"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月</a:t>
            </a:r>
            <a:r>
              <a:rPr kumimoji="0" lang="en-US" altLang="ja-JP"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1</a:t>
            </a:r>
            <a:r>
              <a:rPr kumimoji="0" lang="ja-JP" altLang="en-US"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回程度</a:t>
            </a:r>
            <a:r>
              <a:rPr kumimoji="0" lang="en-US" altLang="ja-JP"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a:t>
            </a:r>
          </a:p>
          <a:p>
            <a:pPr marL="360000" indent="0" algn="just" eaLnBrk="1" hangingPunct="1">
              <a:spcBef>
                <a:spcPts val="0"/>
              </a:spcBef>
              <a:buFont typeface="Gill Sans" pitchFamily="-1" charset="0"/>
              <a:buNone/>
              <a:defRPr/>
            </a:pPr>
            <a:r>
              <a:rPr kumimoji="0" lang="ja-JP" altLang="en-US" sz="2800" dirty="0">
                <a:solidFill>
                  <a:srgbClr val="E6E6E6"/>
                </a:solidFill>
                <a:latin typeface="メイリオ" panose="020B0604030504040204" pitchFamily="50" charset="-128"/>
                <a:ea typeface="メイリオ" panose="020B0604030504040204" pitchFamily="50" charset="-128"/>
                <a:sym typeface="ヒラギノ角ゴ ProN W3" pitchFamily="-1" charset="-128"/>
              </a:rPr>
              <a:t>注</a:t>
            </a:r>
            <a:r>
              <a:rPr kumimoji="0" lang="en-US" altLang="ja-JP" sz="2800" dirty="0">
                <a:solidFill>
                  <a:srgbClr val="E6E6E6"/>
                </a:solidFill>
                <a:latin typeface="メイリオ" panose="020B0604030504040204" pitchFamily="50" charset="-128"/>
                <a:ea typeface="メイリオ" panose="020B0604030504040204" pitchFamily="50" charset="-128"/>
                <a:sym typeface="ヒラギノ角ゴ ProN W3" pitchFamily="-1" charset="-128"/>
              </a:rPr>
              <a:t>1</a:t>
            </a:r>
            <a:r>
              <a:rPr kumimoji="0" lang="ja-JP" altLang="en-US" sz="2800" dirty="0">
                <a:solidFill>
                  <a:srgbClr val="E6E6E6"/>
                </a:solidFill>
                <a:latin typeface="メイリオ" panose="020B0604030504040204" pitchFamily="50" charset="-128"/>
                <a:ea typeface="メイリオ" panose="020B0604030504040204" pitchFamily="50" charset="-128"/>
                <a:sym typeface="ヒラギノ角ゴ ProN W3" pitchFamily="-1" charset="-128"/>
              </a:rPr>
              <a:t>）</a:t>
            </a:r>
            <a:endParaRPr kumimoji="0" lang="en-US" altLang="ja-JP" sz="2800" dirty="0">
              <a:solidFill>
                <a:srgbClr val="E6E6E6"/>
              </a:solidFill>
              <a:latin typeface="メイリオ" panose="020B0604030504040204" pitchFamily="50" charset="-128"/>
              <a:ea typeface="メイリオ" panose="020B0604030504040204" pitchFamily="50" charset="-128"/>
              <a:sym typeface="ヒラギノ角ゴ ProN W3" pitchFamily="-1" charset="-128"/>
            </a:endParaRPr>
          </a:p>
          <a:p>
            <a:pPr marL="540000" indent="0" algn="just" eaLnBrk="1" hangingPunct="1">
              <a:spcBef>
                <a:spcPts val="0"/>
              </a:spcBef>
              <a:buFont typeface="Gill Sans" pitchFamily="-1" charset="0"/>
              <a:buNone/>
              <a:defRPr/>
            </a:pPr>
            <a:r>
              <a:rPr kumimoji="0" lang="ja-JP" altLang="en-US" sz="2800" dirty="0">
                <a:solidFill>
                  <a:srgbClr val="E6E6E6"/>
                </a:solidFill>
                <a:latin typeface="メイリオ" panose="020B0604030504040204" pitchFamily="50" charset="-128"/>
                <a:ea typeface="メイリオ" panose="020B0604030504040204" pitchFamily="50" charset="-128"/>
                <a:sym typeface="ヒラギノ角ゴ ProN W3" pitchFamily="-1" charset="-128"/>
              </a:rPr>
              <a:t>　・食事代金　第</a:t>
            </a:r>
            <a:r>
              <a:rPr kumimoji="0" lang="en-US" altLang="ja-JP" sz="2800" dirty="0">
                <a:solidFill>
                  <a:srgbClr val="E6E6E6"/>
                </a:solidFill>
                <a:latin typeface="メイリオ" panose="020B0604030504040204" pitchFamily="50" charset="-128"/>
                <a:ea typeface="メイリオ" panose="020B0604030504040204" pitchFamily="50" charset="-128"/>
                <a:sym typeface="ヒラギノ角ゴ ProN W3" pitchFamily="-1" charset="-128"/>
              </a:rPr>
              <a:t>11</a:t>
            </a:r>
            <a:r>
              <a:rPr kumimoji="0" lang="ja-JP" altLang="en-US" sz="2800" dirty="0">
                <a:solidFill>
                  <a:srgbClr val="E6E6E6"/>
                </a:solidFill>
                <a:latin typeface="メイリオ" panose="020B0604030504040204" pitchFamily="50" charset="-128"/>
                <a:ea typeface="メイリオ" panose="020B0604030504040204" pitchFamily="50" charset="-128"/>
                <a:sym typeface="ヒラギノ角ゴ ProN W3" pitchFamily="-1" charset="-128"/>
              </a:rPr>
              <a:t>期は、減額されます。</a:t>
            </a:r>
            <a:endParaRPr kumimoji="0" lang="en-US" altLang="ja-JP" sz="2800" dirty="0">
              <a:solidFill>
                <a:srgbClr val="E6E6E6"/>
              </a:solidFill>
              <a:latin typeface="メイリオ" panose="020B0604030504040204" pitchFamily="50" charset="-128"/>
              <a:ea typeface="メイリオ" panose="020B0604030504040204" pitchFamily="50" charset="-128"/>
              <a:sym typeface="ヒラギノ角ゴ ProN W3" pitchFamily="-1" charset="-128"/>
            </a:endParaRPr>
          </a:p>
          <a:p>
            <a:pPr marL="540000" indent="0" algn="just" eaLnBrk="1" hangingPunct="1">
              <a:spcBef>
                <a:spcPts val="0"/>
              </a:spcBef>
              <a:buFont typeface="Gill Sans" pitchFamily="-1" charset="0"/>
              <a:buNone/>
              <a:defRPr/>
            </a:pPr>
            <a:r>
              <a:rPr kumimoji="0" lang="ja-JP" altLang="en-US" sz="2800" dirty="0">
                <a:solidFill>
                  <a:srgbClr val="E6E6E6"/>
                </a:solidFill>
                <a:latin typeface="メイリオ" panose="020B0604030504040204" pitchFamily="50" charset="-128"/>
                <a:ea typeface="メイリオ" panose="020B0604030504040204" pitchFamily="50" charset="-128"/>
                <a:sym typeface="ヒラギノ角ゴ ProN W3" pitchFamily="-1" charset="-128"/>
              </a:rPr>
              <a:t>　・支払方法　毎月口座引落しになります。</a:t>
            </a:r>
            <a:endParaRPr kumimoji="0" lang="en-US" altLang="ja-JP" sz="2800" dirty="0">
              <a:solidFill>
                <a:srgbClr val="E6E6E6"/>
              </a:solidFill>
              <a:latin typeface="メイリオ" panose="020B0604030504040204" pitchFamily="50" charset="-128"/>
              <a:ea typeface="メイリオ" panose="020B0604030504040204" pitchFamily="50" charset="-128"/>
              <a:sym typeface="ヒラギノ角ゴ ProN W3" pitchFamily="-1" charset="-128"/>
            </a:endParaRPr>
          </a:p>
          <a:p>
            <a:pPr marL="0" indent="0" algn="just" eaLnBrk="1" hangingPunct="1">
              <a:spcBef>
                <a:spcPts val="0"/>
              </a:spcBef>
              <a:buFont typeface="Gill Sans" pitchFamily="-1" charset="0"/>
              <a:buNone/>
              <a:defRPr/>
            </a:pPr>
            <a:endParaRPr kumimoji="0" lang="en-US" altLang="ja-JP" sz="2800" dirty="0">
              <a:solidFill>
                <a:srgbClr val="E6E6E6"/>
              </a:solidFill>
              <a:latin typeface="メイリオ" panose="020B0604030504040204" pitchFamily="50" charset="-128"/>
              <a:ea typeface="メイリオ" panose="020B0604030504040204" pitchFamily="50" charset="-128"/>
              <a:sym typeface="ヒラギノ角ゴ ProN W3" pitchFamily="-1" charset="-128"/>
            </a:endParaRPr>
          </a:p>
          <a:p>
            <a:pPr marL="360000" indent="0" algn="just" eaLnBrk="1" hangingPunct="1">
              <a:spcBef>
                <a:spcPts val="0"/>
              </a:spcBef>
              <a:buFont typeface="Gill Sans" pitchFamily="-1" charset="0"/>
              <a:buNone/>
              <a:defRPr/>
            </a:pPr>
            <a:r>
              <a:rPr kumimoji="0" lang="ja-JP" altLang="en-US" sz="2800" dirty="0">
                <a:solidFill>
                  <a:srgbClr val="E6E6E6"/>
                </a:solidFill>
                <a:latin typeface="メイリオ" panose="020B0604030504040204" pitchFamily="50" charset="-128"/>
                <a:ea typeface="メイリオ" panose="020B0604030504040204" pitchFamily="50" charset="-128"/>
                <a:sym typeface="ヒラギノ角ゴ ProN W3" pitchFamily="-1" charset="-128"/>
              </a:rPr>
              <a:t>注</a:t>
            </a:r>
            <a:r>
              <a:rPr kumimoji="0" lang="en-US" altLang="ja-JP" sz="2800" dirty="0">
                <a:solidFill>
                  <a:srgbClr val="E6E6E6"/>
                </a:solidFill>
                <a:latin typeface="メイリオ" panose="020B0604030504040204" pitchFamily="50" charset="-128"/>
                <a:ea typeface="メイリオ" panose="020B0604030504040204" pitchFamily="50" charset="-128"/>
                <a:sym typeface="ヒラギノ角ゴ ProN W3" pitchFamily="-1" charset="-128"/>
              </a:rPr>
              <a:t>2</a:t>
            </a:r>
            <a:r>
              <a:rPr kumimoji="0" lang="ja-JP" altLang="en-US" sz="2800" dirty="0">
                <a:solidFill>
                  <a:srgbClr val="E6E6E6"/>
                </a:solidFill>
                <a:latin typeface="メイリオ" panose="020B0604030504040204" pitchFamily="50" charset="-128"/>
                <a:ea typeface="メイリオ" panose="020B0604030504040204" pitchFamily="50" charset="-128"/>
                <a:sym typeface="ヒラギノ角ゴ ProN W3" pitchFamily="-1" charset="-128"/>
              </a:rPr>
              <a:t>）</a:t>
            </a:r>
            <a:endParaRPr kumimoji="0" lang="en-US" altLang="ja-JP" sz="2800" dirty="0">
              <a:solidFill>
                <a:srgbClr val="E6E6E6"/>
              </a:solidFill>
              <a:latin typeface="メイリオ" panose="020B0604030504040204" pitchFamily="50" charset="-128"/>
              <a:ea typeface="メイリオ" panose="020B0604030504040204" pitchFamily="50" charset="-128"/>
              <a:sym typeface="ヒラギノ角ゴ ProN W3" pitchFamily="-1" charset="-128"/>
            </a:endParaRPr>
          </a:p>
          <a:p>
            <a:pPr marL="540000" indent="0" algn="just" eaLnBrk="1" hangingPunct="1">
              <a:spcBef>
                <a:spcPts val="0"/>
              </a:spcBef>
              <a:buFont typeface="Gill Sans" pitchFamily="-1" charset="0"/>
              <a:buNone/>
              <a:defRPr/>
            </a:pPr>
            <a:r>
              <a:rPr kumimoji="0" lang="ja-JP" altLang="en-US" sz="2800" dirty="0">
                <a:solidFill>
                  <a:srgbClr val="E6E6E6"/>
                </a:solidFill>
                <a:latin typeface="メイリオ" panose="020B0604030504040204" pitchFamily="50" charset="-128"/>
                <a:ea typeface="メイリオ" panose="020B0604030504040204" pitchFamily="50" charset="-128"/>
                <a:sym typeface="ヒラギノ角ゴ ProN W3" pitchFamily="-1" charset="-128"/>
              </a:rPr>
              <a:t>　・会費より京都</a:t>
            </a:r>
            <a:r>
              <a:rPr kumimoji="0" lang="en-US" altLang="ja-JP" sz="2800" dirty="0">
                <a:solidFill>
                  <a:srgbClr val="E6E6E6"/>
                </a:solidFill>
                <a:latin typeface="メイリオ" panose="020B0604030504040204" pitchFamily="50" charset="-128"/>
                <a:ea typeface="メイリオ" panose="020B0604030504040204" pitchFamily="50" charset="-128"/>
                <a:sym typeface="ヒラギノ角ゴ ProN W3" pitchFamily="-1" charset="-128"/>
              </a:rPr>
              <a:t>YMCA</a:t>
            </a:r>
            <a:r>
              <a:rPr kumimoji="0" lang="ja-JP" altLang="en-US" sz="2800" dirty="0">
                <a:solidFill>
                  <a:srgbClr val="E6E6E6"/>
                </a:solidFill>
                <a:latin typeface="メイリオ" panose="020B0604030504040204" pitchFamily="50" charset="-128"/>
                <a:ea typeface="メイリオ" panose="020B0604030504040204" pitchFamily="50" charset="-128"/>
                <a:sym typeface="ヒラギノ角ゴ ProN W3" pitchFamily="-1" charset="-128"/>
              </a:rPr>
              <a:t>に納付します。</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down)">
                                      <p:cBhvr>
                                        <p:cTn id="7" dur="580">
                                          <p:stCondLst>
                                            <p:cond delay="0"/>
                                          </p:stCondLst>
                                        </p:cTn>
                                        <p:tgtEl>
                                          <p:spTgt spid="16">
                                            <p:txEl>
                                              <p:pRg st="0" end="0"/>
                                            </p:txEl>
                                          </p:spTgt>
                                        </p:tgtEl>
                                      </p:cBhvr>
                                    </p:animEffect>
                                    <p:anim calcmode="lin" valueType="num">
                                      <p:cBhvr>
                                        <p:cTn id="8" dur="1822" tmFilter="0,0; 0.14,0.36; 0.43,0.73; 0.71,0.91; 1.0,1.0">
                                          <p:stCondLst>
                                            <p:cond delay="0"/>
                                          </p:stCondLst>
                                        </p:cTn>
                                        <p:tgtEl>
                                          <p:spTgt spid="1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xEl>
                                              <p:pRg st="0" end="0"/>
                                            </p:txEl>
                                          </p:spTgt>
                                        </p:tgtEl>
                                      </p:cBhvr>
                                      <p:to x="100000" y="60000"/>
                                    </p:animScale>
                                    <p:animScale>
                                      <p:cBhvr>
                                        <p:cTn id="14" dur="166" decel="50000">
                                          <p:stCondLst>
                                            <p:cond delay="676"/>
                                          </p:stCondLst>
                                        </p:cTn>
                                        <p:tgtEl>
                                          <p:spTgt spid="16">
                                            <p:txEl>
                                              <p:pRg st="0" end="0"/>
                                            </p:txEl>
                                          </p:spTgt>
                                        </p:tgtEl>
                                      </p:cBhvr>
                                      <p:to x="100000" y="100000"/>
                                    </p:animScale>
                                    <p:animScale>
                                      <p:cBhvr>
                                        <p:cTn id="15" dur="26">
                                          <p:stCondLst>
                                            <p:cond delay="1312"/>
                                          </p:stCondLst>
                                        </p:cTn>
                                        <p:tgtEl>
                                          <p:spTgt spid="16">
                                            <p:txEl>
                                              <p:pRg st="0" end="0"/>
                                            </p:txEl>
                                          </p:spTgt>
                                        </p:tgtEl>
                                      </p:cBhvr>
                                      <p:to x="100000" y="80000"/>
                                    </p:animScale>
                                    <p:animScale>
                                      <p:cBhvr>
                                        <p:cTn id="16" dur="166" decel="50000">
                                          <p:stCondLst>
                                            <p:cond delay="1338"/>
                                          </p:stCondLst>
                                        </p:cTn>
                                        <p:tgtEl>
                                          <p:spTgt spid="16">
                                            <p:txEl>
                                              <p:pRg st="0" end="0"/>
                                            </p:txEl>
                                          </p:spTgt>
                                        </p:tgtEl>
                                      </p:cBhvr>
                                      <p:to x="100000" y="100000"/>
                                    </p:animScale>
                                    <p:animScale>
                                      <p:cBhvr>
                                        <p:cTn id="17" dur="26">
                                          <p:stCondLst>
                                            <p:cond delay="1642"/>
                                          </p:stCondLst>
                                        </p:cTn>
                                        <p:tgtEl>
                                          <p:spTgt spid="16">
                                            <p:txEl>
                                              <p:pRg st="0" end="0"/>
                                            </p:txEl>
                                          </p:spTgt>
                                        </p:tgtEl>
                                      </p:cBhvr>
                                      <p:to x="100000" y="90000"/>
                                    </p:animScale>
                                    <p:animScale>
                                      <p:cBhvr>
                                        <p:cTn id="18" dur="166" decel="50000">
                                          <p:stCondLst>
                                            <p:cond delay="1668"/>
                                          </p:stCondLst>
                                        </p:cTn>
                                        <p:tgtEl>
                                          <p:spTgt spid="16">
                                            <p:txEl>
                                              <p:pRg st="0" end="0"/>
                                            </p:txEl>
                                          </p:spTgt>
                                        </p:tgtEl>
                                      </p:cBhvr>
                                      <p:to x="100000" y="100000"/>
                                    </p:animScale>
                                    <p:animScale>
                                      <p:cBhvr>
                                        <p:cTn id="19" dur="26">
                                          <p:stCondLst>
                                            <p:cond delay="1808"/>
                                          </p:stCondLst>
                                        </p:cTn>
                                        <p:tgtEl>
                                          <p:spTgt spid="16">
                                            <p:txEl>
                                              <p:pRg st="0" end="0"/>
                                            </p:txEl>
                                          </p:spTgt>
                                        </p:tgtEl>
                                      </p:cBhvr>
                                      <p:to x="100000" y="95000"/>
                                    </p:animScale>
                                    <p:animScale>
                                      <p:cBhvr>
                                        <p:cTn id="20" dur="166" decel="50000">
                                          <p:stCondLst>
                                            <p:cond delay="1834"/>
                                          </p:stCondLst>
                                        </p:cTn>
                                        <p:tgtEl>
                                          <p:spTgt spid="16">
                                            <p:txEl>
                                              <p:pRg st="0" end="0"/>
                                            </p:txEl>
                                          </p:spTgt>
                                        </p:tgtEl>
                                      </p:cBhvr>
                                      <p:to x="100000" y="100000"/>
                                    </p:animScale>
                                  </p:childTnLst>
                                </p:cTn>
                              </p:par>
                              <p:par>
                                <p:cTn id="21" presetID="26" presetClass="entr" presetSubtype="0" fill="hold" nodeType="withEffect">
                                  <p:stCondLst>
                                    <p:cond delay="200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down)">
                                      <p:cBhvr>
                                        <p:cTn id="23" dur="580">
                                          <p:stCondLst>
                                            <p:cond delay="0"/>
                                          </p:stCondLst>
                                        </p:cTn>
                                        <p:tgtEl>
                                          <p:spTgt spid="16">
                                            <p:txEl>
                                              <p:pRg st="1" end="1"/>
                                            </p:txEl>
                                          </p:spTgt>
                                        </p:tgtEl>
                                      </p:cBhvr>
                                    </p:animEffect>
                                    <p:anim calcmode="lin" valueType="num">
                                      <p:cBhvr>
                                        <p:cTn id="24" dur="1822" tmFilter="0,0; 0.14,0.36; 0.43,0.73; 0.71,0.91; 1.0,1.0">
                                          <p:stCondLst>
                                            <p:cond delay="0"/>
                                          </p:stCondLst>
                                        </p:cTn>
                                        <p:tgtEl>
                                          <p:spTgt spid="16">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xEl>
                                              <p:pRg st="1" end="1"/>
                                            </p:txEl>
                                          </p:spTgt>
                                        </p:tgtEl>
                                      </p:cBhvr>
                                      <p:to x="100000" y="60000"/>
                                    </p:animScale>
                                    <p:animScale>
                                      <p:cBhvr>
                                        <p:cTn id="30" dur="166" decel="50000">
                                          <p:stCondLst>
                                            <p:cond delay="676"/>
                                          </p:stCondLst>
                                        </p:cTn>
                                        <p:tgtEl>
                                          <p:spTgt spid="16">
                                            <p:txEl>
                                              <p:pRg st="1" end="1"/>
                                            </p:txEl>
                                          </p:spTgt>
                                        </p:tgtEl>
                                      </p:cBhvr>
                                      <p:to x="100000" y="100000"/>
                                    </p:animScale>
                                    <p:animScale>
                                      <p:cBhvr>
                                        <p:cTn id="31" dur="26">
                                          <p:stCondLst>
                                            <p:cond delay="1312"/>
                                          </p:stCondLst>
                                        </p:cTn>
                                        <p:tgtEl>
                                          <p:spTgt spid="16">
                                            <p:txEl>
                                              <p:pRg st="1" end="1"/>
                                            </p:txEl>
                                          </p:spTgt>
                                        </p:tgtEl>
                                      </p:cBhvr>
                                      <p:to x="100000" y="80000"/>
                                    </p:animScale>
                                    <p:animScale>
                                      <p:cBhvr>
                                        <p:cTn id="32" dur="166" decel="50000">
                                          <p:stCondLst>
                                            <p:cond delay="1338"/>
                                          </p:stCondLst>
                                        </p:cTn>
                                        <p:tgtEl>
                                          <p:spTgt spid="16">
                                            <p:txEl>
                                              <p:pRg st="1" end="1"/>
                                            </p:txEl>
                                          </p:spTgt>
                                        </p:tgtEl>
                                      </p:cBhvr>
                                      <p:to x="100000" y="100000"/>
                                    </p:animScale>
                                    <p:animScale>
                                      <p:cBhvr>
                                        <p:cTn id="33" dur="26">
                                          <p:stCondLst>
                                            <p:cond delay="1642"/>
                                          </p:stCondLst>
                                        </p:cTn>
                                        <p:tgtEl>
                                          <p:spTgt spid="16">
                                            <p:txEl>
                                              <p:pRg st="1" end="1"/>
                                            </p:txEl>
                                          </p:spTgt>
                                        </p:tgtEl>
                                      </p:cBhvr>
                                      <p:to x="100000" y="90000"/>
                                    </p:animScale>
                                    <p:animScale>
                                      <p:cBhvr>
                                        <p:cTn id="34" dur="166" decel="50000">
                                          <p:stCondLst>
                                            <p:cond delay="1668"/>
                                          </p:stCondLst>
                                        </p:cTn>
                                        <p:tgtEl>
                                          <p:spTgt spid="16">
                                            <p:txEl>
                                              <p:pRg st="1" end="1"/>
                                            </p:txEl>
                                          </p:spTgt>
                                        </p:tgtEl>
                                      </p:cBhvr>
                                      <p:to x="100000" y="100000"/>
                                    </p:animScale>
                                    <p:animScale>
                                      <p:cBhvr>
                                        <p:cTn id="35" dur="26">
                                          <p:stCondLst>
                                            <p:cond delay="1808"/>
                                          </p:stCondLst>
                                        </p:cTn>
                                        <p:tgtEl>
                                          <p:spTgt spid="16">
                                            <p:txEl>
                                              <p:pRg st="1" end="1"/>
                                            </p:txEl>
                                          </p:spTgt>
                                        </p:tgtEl>
                                      </p:cBhvr>
                                      <p:to x="100000" y="95000"/>
                                    </p:animScale>
                                    <p:animScale>
                                      <p:cBhvr>
                                        <p:cTn id="36" dur="166" decel="50000">
                                          <p:stCondLst>
                                            <p:cond delay="1834"/>
                                          </p:stCondLst>
                                        </p:cTn>
                                        <p:tgtEl>
                                          <p:spTgt spid="16">
                                            <p:txEl>
                                              <p:pRg st="1" end="1"/>
                                            </p:txEl>
                                          </p:spTgt>
                                        </p:tgtEl>
                                      </p:cBhvr>
                                      <p:to x="100000" y="100000"/>
                                    </p:animScale>
                                  </p:childTnLst>
                                </p:cTn>
                              </p:par>
                              <p:par>
                                <p:cTn id="37" presetID="26" presetClass="entr" presetSubtype="0" fill="hold" nodeType="withEffect">
                                  <p:stCondLst>
                                    <p:cond delay="2000"/>
                                  </p:stCondLst>
                                  <p:childTnLst>
                                    <p:set>
                                      <p:cBhvr>
                                        <p:cTn id="38" dur="1" fill="hold">
                                          <p:stCondLst>
                                            <p:cond delay="0"/>
                                          </p:stCondLst>
                                        </p:cTn>
                                        <p:tgtEl>
                                          <p:spTgt spid="16">
                                            <p:txEl>
                                              <p:pRg st="6" end="6"/>
                                            </p:txEl>
                                          </p:spTgt>
                                        </p:tgtEl>
                                        <p:attrNameLst>
                                          <p:attrName>style.visibility</p:attrName>
                                        </p:attrNameLst>
                                      </p:cBhvr>
                                      <p:to>
                                        <p:strVal val="visible"/>
                                      </p:to>
                                    </p:set>
                                    <p:animEffect transition="in" filter="wipe(down)">
                                      <p:cBhvr>
                                        <p:cTn id="39" dur="580">
                                          <p:stCondLst>
                                            <p:cond delay="0"/>
                                          </p:stCondLst>
                                        </p:cTn>
                                        <p:tgtEl>
                                          <p:spTgt spid="16">
                                            <p:txEl>
                                              <p:pRg st="6" end="6"/>
                                            </p:txEl>
                                          </p:spTgt>
                                        </p:tgtEl>
                                      </p:cBhvr>
                                    </p:animEffect>
                                    <p:anim calcmode="lin" valueType="num">
                                      <p:cBhvr>
                                        <p:cTn id="40" dur="1822" tmFilter="0,0; 0.14,0.36; 0.43,0.73; 0.71,0.91; 1.0,1.0">
                                          <p:stCondLst>
                                            <p:cond delay="0"/>
                                          </p:stCondLst>
                                        </p:cTn>
                                        <p:tgtEl>
                                          <p:spTgt spid="16">
                                            <p:txEl>
                                              <p:pRg st="6" end="6"/>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6">
                                            <p:txEl>
                                              <p:pRg st="6" end="6"/>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6">
                                            <p:txEl>
                                              <p:pRg st="6" end="6"/>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6">
                                            <p:txEl>
                                              <p:pRg st="6" end="6"/>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6">
                                            <p:txEl>
                                              <p:pRg st="6" end="6"/>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16">
                                            <p:txEl>
                                              <p:pRg st="6" end="6"/>
                                            </p:txEl>
                                          </p:spTgt>
                                        </p:tgtEl>
                                      </p:cBhvr>
                                      <p:to x="100000" y="60000"/>
                                    </p:animScale>
                                    <p:animScale>
                                      <p:cBhvr>
                                        <p:cTn id="46" dur="166" decel="50000">
                                          <p:stCondLst>
                                            <p:cond delay="676"/>
                                          </p:stCondLst>
                                        </p:cTn>
                                        <p:tgtEl>
                                          <p:spTgt spid="16">
                                            <p:txEl>
                                              <p:pRg st="6" end="6"/>
                                            </p:txEl>
                                          </p:spTgt>
                                        </p:tgtEl>
                                      </p:cBhvr>
                                      <p:to x="100000" y="100000"/>
                                    </p:animScale>
                                    <p:animScale>
                                      <p:cBhvr>
                                        <p:cTn id="47" dur="26">
                                          <p:stCondLst>
                                            <p:cond delay="1312"/>
                                          </p:stCondLst>
                                        </p:cTn>
                                        <p:tgtEl>
                                          <p:spTgt spid="16">
                                            <p:txEl>
                                              <p:pRg st="6" end="6"/>
                                            </p:txEl>
                                          </p:spTgt>
                                        </p:tgtEl>
                                      </p:cBhvr>
                                      <p:to x="100000" y="80000"/>
                                    </p:animScale>
                                    <p:animScale>
                                      <p:cBhvr>
                                        <p:cTn id="48" dur="166" decel="50000">
                                          <p:stCondLst>
                                            <p:cond delay="1338"/>
                                          </p:stCondLst>
                                        </p:cTn>
                                        <p:tgtEl>
                                          <p:spTgt spid="16">
                                            <p:txEl>
                                              <p:pRg st="6" end="6"/>
                                            </p:txEl>
                                          </p:spTgt>
                                        </p:tgtEl>
                                      </p:cBhvr>
                                      <p:to x="100000" y="100000"/>
                                    </p:animScale>
                                    <p:animScale>
                                      <p:cBhvr>
                                        <p:cTn id="49" dur="26">
                                          <p:stCondLst>
                                            <p:cond delay="1642"/>
                                          </p:stCondLst>
                                        </p:cTn>
                                        <p:tgtEl>
                                          <p:spTgt spid="16">
                                            <p:txEl>
                                              <p:pRg st="6" end="6"/>
                                            </p:txEl>
                                          </p:spTgt>
                                        </p:tgtEl>
                                      </p:cBhvr>
                                      <p:to x="100000" y="90000"/>
                                    </p:animScale>
                                    <p:animScale>
                                      <p:cBhvr>
                                        <p:cTn id="50" dur="166" decel="50000">
                                          <p:stCondLst>
                                            <p:cond delay="1668"/>
                                          </p:stCondLst>
                                        </p:cTn>
                                        <p:tgtEl>
                                          <p:spTgt spid="16">
                                            <p:txEl>
                                              <p:pRg st="6" end="6"/>
                                            </p:txEl>
                                          </p:spTgt>
                                        </p:tgtEl>
                                      </p:cBhvr>
                                      <p:to x="100000" y="100000"/>
                                    </p:animScale>
                                    <p:animScale>
                                      <p:cBhvr>
                                        <p:cTn id="51" dur="26">
                                          <p:stCondLst>
                                            <p:cond delay="1808"/>
                                          </p:stCondLst>
                                        </p:cTn>
                                        <p:tgtEl>
                                          <p:spTgt spid="16">
                                            <p:txEl>
                                              <p:pRg st="6" end="6"/>
                                            </p:txEl>
                                          </p:spTgt>
                                        </p:tgtEl>
                                      </p:cBhvr>
                                      <p:to x="100000" y="95000"/>
                                    </p:animScale>
                                    <p:animScale>
                                      <p:cBhvr>
                                        <p:cTn id="52" dur="166" decel="50000">
                                          <p:stCondLst>
                                            <p:cond delay="1834"/>
                                          </p:stCondLst>
                                        </p:cTn>
                                        <p:tgtEl>
                                          <p:spTgt spid="16">
                                            <p:txEl>
                                              <p:pRg st="6" end="6"/>
                                            </p:txEl>
                                          </p:spTgt>
                                        </p:tgtEl>
                                      </p:cBhvr>
                                      <p:to x="100000" y="100000"/>
                                    </p:animScale>
                                  </p:childTnLst>
                                </p:cTn>
                              </p:par>
                              <p:par>
                                <p:cTn id="53" presetID="26" presetClass="entr" presetSubtype="0" fill="hold" nodeType="withEffect">
                                  <p:stCondLst>
                                    <p:cond delay="2000"/>
                                  </p:stCondLst>
                                  <p:childTnLst>
                                    <p:set>
                                      <p:cBhvr>
                                        <p:cTn id="54" dur="1" fill="hold">
                                          <p:stCondLst>
                                            <p:cond delay="0"/>
                                          </p:stCondLst>
                                        </p:cTn>
                                        <p:tgtEl>
                                          <p:spTgt spid="16">
                                            <p:txEl>
                                              <p:pRg st="7" end="7"/>
                                            </p:txEl>
                                          </p:spTgt>
                                        </p:tgtEl>
                                        <p:attrNameLst>
                                          <p:attrName>style.visibility</p:attrName>
                                        </p:attrNameLst>
                                      </p:cBhvr>
                                      <p:to>
                                        <p:strVal val="visible"/>
                                      </p:to>
                                    </p:set>
                                    <p:animEffect transition="in" filter="wipe(down)">
                                      <p:cBhvr>
                                        <p:cTn id="55" dur="580">
                                          <p:stCondLst>
                                            <p:cond delay="0"/>
                                          </p:stCondLst>
                                        </p:cTn>
                                        <p:tgtEl>
                                          <p:spTgt spid="16">
                                            <p:txEl>
                                              <p:pRg st="7" end="7"/>
                                            </p:txEl>
                                          </p:spTgt>
                                        </p:tgtEl>
                                      </p:cBhvr>
                                    </p:animEffect>
                                    <p:anim calcmode="lin" valueType="num">
                                      <p:cBhvr>
                                        <p:cTn id="56" dur="1822" tmFilter="0,0; 0.14,0.36; 0.43,0.73; 0.71,0.91; 1.0,1.0">
                                          <p:stCondLst>
                                            <p:cond delay="0"/>
                                          </p:stCondLst>
                                        </p:cTn>
                                        <p:tgtEl>
                                          <p:spTgt spid="16">
                                            <p:txEl>
                                              <p:pRg st="7" end="7"/>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6">
                                            <p:txEl>
                                              <p:pRg st="7" end="7"/>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6">
                                            <p:txEl>
                                              <p:pRg st="7" end="7"/>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6">
                                            <p:txEl>
                                              <p:pRg st="7" end="7"/>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6">
                                            <p:txEl>
                                              <p:pRg st="7" end="7"/>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16">
                                            <p:txEl>
                                              <p:pRg st="7" end="7"/>
                                            </p:txEl>
                                          </p:spTgt>
                                        </p:tgtEl>
                                      </p:cBhvr>
                                      <p:to x="100000" y="60000"/>
                                    </p:animScale>
                                    <p:animScale>
                                      <p:cBhvr>
                                        <p:cTn id="62" dur="166" decel="50000">
                                          <p:stCondLst>
                                            <p:cond delay="676"/>
                                          </p:stCondLst>
                                        </p:cTn>
                                        <p:tgtEl>
                                          <p:spTgt spid="16">
                                            <p:txEl>
                                              <p:pRg st="7" end="7"/>
                                            </p:txEl>
                                          </p:spTgt>
                                        </p:tgtEl>
                                      </p:cBhvr>
                                      <p:to x="100000" y="100000"/>
                                    </p:animScale>
                                    <p:animScale>
                                      <p:cBhvr>
                                        <p:cTn id="63" dur="26">
                                          <p:stCondLst>
                                            <p:cond delay="1312"/>
                                          </p:stCondLst>
                                        </p:cTn>
                                        <p:tgtEl>
                                          <p:spTgt spid="16">
                                            <p:txEl>
                                              <p:pRg st="7" end="7"/>
                                            </p:txEl>
                                          </p:spTgt>
                                        </p:tgtEl>
                                      </p:cBhvr>
                                      <p:to x="100000" y="80000"/>
                                    </p:animScale>
                                    <p:animScale>
                                      <p:cBhvr>
                                        <p:cTn id="64" dur="166" decel="50000">
                                          <p:stCondLst>
                                            <p:cond delay="1338"/>
                                          </p:stCondLst>
                                        </p:cTn>
                                        <p:tgtEl>
                                          <p:spTgt spid="16">
                                            <p:txEl>
                                              <p:pRg st="7" end="7"/>
                                            </p:txEl>
                                          </p:spTgt>
                                        </p:tgtEl>
                                      </p:cBhvr>
                                      <p:to x="100000" y="100000"/>
                                    </p:animScale>
                                    <p:animScale>
                                      <p:cBhvr>
                                        <p:cTn id="65" dur="26">
                                          <p:stCondLst>
                                            <p:cond delay="1642"/>
                                          </p:stCondLst>
                                        </p:cTn>
                                        <p:tgtEl>
                                          <p:spTgt spid="16">
                                            <p:txEl>
                                              <p:pRg st="7" end="7"/>
                                            </p:txEl>
                                          </p:spTgt>
                                        </p:tgtEl>
                                      </p:cBhvr>
                                      <p:to x="100000" y="90000"/>
                                    </p:animScale>
                                    <p:animScale>
                                      <p:cBhvr>
                                        <p:cTn id="66" dur="166" decel="50000">
                                          <p:stCondLst>
                                            <p:cond delay="1668"/>
                                          </p:stCondLst>
                                        </p:cTn>
                                        <p:tgtEl>
                                          <p:spTgt spid="16">
                                            <p:txEl>
                                              <p:pRg st="7" end="7"/>
                                            </p:txEl>
                                          </p:spTgt>
                                        </p:tgtEl>
                                      </p:cBhvr>
                                      <p:to x="100000" y="100000"/>
                                    </p:animScale>
                                    <p:animScale>
                                      <p:cBhvr>
                                        <p:cTn id="67" dur="26">
                                          <p:stCondLst>
                                            <p:cond delay="1808"/>
                                          </p:stCondLst>
                                        </p:cTn>
                                        <p:tgtEl>
                                          <p:spTgt spid="16">
                                            <p:txEl>
                                              <p:pRg st="7" end="7"/>
                                            </p:txEl>
                                          </p:spTgt>
                                        </p:tgtEl>
                                      </p:cBhvr>
                                      <p:to x="100000" y="95000"/>
                                    </p:animScale>
                                    <p:animScale>
                                      <p:cBhvr>
                                        <p:cTn id="68" dur="166" decel="50000">
                                          <p:stCondLst>
                                            <p:cond delay="1834"/>
                                          </p:stCondLst>
                                        </p:cTn>
                                        <p:tgtEl>
                                          <p:spTgt spid="16">
                                            <p:txEl>
                                              <p:pRg st="7" end="7"/>
                                            </p:txEl>
                                          </p:spTgt>
                                        </p:tgtEl>
                                      </p:cBhvr>
                                      <p:to x="100000" y="100000"/>
                                    </p:animScale>
                                  </p:childTnLst>
                                </p:cTn>
                              </p:par>
                              <p:par>
                                <p:cTn id="69" presetID="26" presetClass="entr" presetSubtype="0" fill="hold" nodeType="withEffect">
                                  <p:stCondLst>
                                    <p:cond delay="2000"/>
                                  </p:stCondLst>
                                  <p:childTnLst>
                                    <p:set>
                                      <p:cBhvr>
                                        <p:cTn id="70" dur="1" fill="hold">
                                          <p:stCondLst>
                                            <p:cond delay="0"/>
                                          </p:stCondLst>
                                        </p:cTn>
                                        <p:tgtEl>
                                          <p:spTgt spid="16">
                                            <p:txEl>
                                              <p:pRg st="8" end="8"/>
                                            </p:txEl>
                                          </p:spTgt>
                                        </p:tgtEl>
                                        <p:attrNameLst>
                                          <p:attrName>style.visibility</p:attrName>
                                        </p:attrNameLst>
                                      </p:cBhvr>
                                      <p:to>
                                        <p:strVal val="visible"/>
                                      </p:to>
                                    </p:set>
                                    <p:animEffect transition="in" filter="wipe(down)">
                                      <p:cBhvr>
                                        <p:cTn id="71" dur="580">
                                          <p:stCondLst>
                                            <p:cond delay="0"/>
                                          </p:stCondLst>
                                        </p:cTn>
                                        <p:tgtEl>
                                          <p:spTgt spid="16">
                                            <p:txEl>
                                              <p:pRg st="8" end="8"/>
                                            </p:txEl>
                                          </p:spTgt>
                                        </p:tgtEl>
                                      </p:cBhvr>
                                    </p:animEffect>
                                    <p:anim calcmode="lin" valueType="num">
                                      <p:cBhvr>
                                        <p:cTn id="72" dur="1822" tmFilter="0,0; 0.14,0.36; 0.43,0.73; 0.71,0.91; 1.0,1.0">
                                          <p:stCondLst>
                                            <p:cond delay="0"/>
                                          </p:stCondLst>
                                        </p:cTn>
                                        <p:tgtEl>
                                          <p:spTgt spid="16">
                                            <p:txEl>
                                              <p:pRg st="8" end="8"/>
                                            </p:txEl>
                                          </p:spTgt>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6">
                                            <p:txEl>
                                              <p:pRg st="8" end="8"/>
                                            </p:txEl>
                                          </p:spTgt>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6">
                                            <p:txEl>
                                              <p:pRg st="8" end="8"/>
                                            </p:txEl>
                                          </p:spTgt>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6">
                                            <p:txEl>
                                              <p:pRg st="8" end="8"/>
                                            </p:txEl>
                                          </p:spTgt>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6">
                                            <p:txEl>
                                              <p:pRg st="8" end="8"/>
                                            </p:txEl>
                                          </p:spTgt>
                                        </p:tgtEl>
                                        <p:attrNameLst>
                                          <p:attrName>ppt_y</p:attrName>
                                        </p:attrNameLst>
                                      </p:cBhvr>
                                      <p:tavLst>
                                        <p:tav tm="0" fmla="#ppt_y-sin(pi*$)/81">
                                          <p:val>
                                            <p:fltVal val="0"/>
                                          </p:val>
                                        </p:tav>
                                        <p:tav tm="100000">
                                          <p:val>
                                            <p:fltVal val="1"/>
                                          </p:val>
                                        </p:tav>
                                      </p:tavLst>
                                    </p:anim>
                                    <p:animScale>
                                      <p:cBhvr>
                                        <p:cTn id="77" dur="26">
                                          <p:stCondLst>
                                            <p:cond delay="650"/>
                                          </p:stCondLst>
                                        </p:cTn>
                                        <p:tgtEl>
                                          <p:spTgt spid="16">
                                            <p:txEl>
                                              <p:pRg st="8" end="8"/>
                                            </p:txEl>
                                          </p:spTgt>
                                        </p:tgtEl>
                                      </p:cBhvr>
                                      <p:to x="100000" y="60000"/>
                                    </p:animScale>
                                    <p:animScale>
                                      <p:cBhvr>
                                        <p:cTn id="78" dur="166" decel="50000">
                                          <p:stCondLst>
                                            <p:cond delay="676"/>
                                          </p:stCondLst>
                                        </p:cTn>
                                        <p:tgtEl>
                                          <p:spTgt spid="16">
                                            <p:txEl>
                                              <p:pRg st="8" end="8"/>
                                            </p:txEl>
                                          </p:spTgt>
                                        </p:tgtEl>
                                      </p:cBhvr>
                                      <p:to x="100000" y="100000"/>
                                    </p:animScale>
                                    <p:animScale>
                                      <p:cBhvr>
                                        <p:cTn id="79" dur="26">
                                          <p:stCondLst>
                                            <p:cond delay="1312"/>
                                          </p:stCondLst>
                                        </p:cTn>
                                        <p:tgtEl>
                                          <p:spTgt spid="16">
                                            <p:txEl>
                                              <p:pRg st="8" end="8"/>
                                            </p:txEl>
                                          </p:spTgt>
                                        </p:tgtEl>
                                      </p:cBhvr>
                                      <p:to x="100000" y="80000"/>
                                    </p:animScale>
                                    <p:animScale>
                                      <p:cBhvr>
                                        <p:cTn id="80" dur="166" decel="50000">
                                          <p:stCondLst>
                                            <p:cond delay="1338"/>
                                          </p:stCondLst>
                                        </p:cTn>
                                        <p:tgtEl>
                                          <p:spTgt spid="16">
                                            <p:txEl>
                                              <p:pRg st="8" end="8"/>
                                            </p:txEl>
                                          </p:spTgt>
                                        </p:tgtEl>
                                      </p:cBhvr>
                                      <p:to x="100000" y="100000"/>
                                    </p:animScale>
                                    <p:animScale>
                                      <p:cBhvr>
                                        <p:cTn id="81" dur="26">
                                          <p:stCondLst>
                                            <p:cond delay="1642"/>
                                          </p:stCondLst>
                                        </p:cTn>
                                        <p:tgtEl>
                                          <p:spTgt spid="16">
                                            <p:txEl>
                                              <p:pRg st="8" end="8"/>
                                            </p:txEl>
                                          </p:spTgt>
                                        </p:tgtEl>
                                      </p:cBhvr>
                                      <p:to x="100000" y="90000"/>
                                    </p:animScale>
                                    <p:animScale>
                                      <p:cBhvr>
                                        <p:cTn id="82" dur="166" decel="50000">
                                          <p:stCondLst>
                                            <p:cond delay="1668"/>
                                          </p:stCondLst>
                                        </p:cTn>
                                        <p:tgtEl>
                                          <p:spTgt spid="16">
                                            <p:txEl>
                                              <p:pRg st="8" end="8"/>
                                            </p:txEl>
                                          </p:spTgt>
                                        </p:tgtEl>
                                      </p:cBhvr>
                                      <p:to x="100000" y="100000"/>
                                    </p:animScale>
                                    <p:animScale>
                                      <p:cBhvr>
                                        <p:cTn id="83" dur="26">
                                          <p:stCondLst>
                                            <p:cond delay="1808"/>
                                          </p:stCondLst>
                                        </p:cTn>
                                        <p:tgtEl>
                                          <p:spTgt spid="16">
                                            <p:txEl>
                                              <p:pRg st="8" end="8"/>
                                            </p:txEl>
                                          </p:spTgt>
                                        </p:tgtEl>
                                      </p:cBhvr>
                                      <p:to x="100000" y="95000"/>
                                    </p:animScale>
                                    <p:animScale>
                                      <p:cBhvr>
                                        <p:cTn id="84" dur="166" decel="50000">
                                          <p:stCondLst>
                                            <p:cond delay="1834"/>
                                          </p:stCondLst>
                                        </p:cTn>
                                        <p:tgtEl>
                                          <p:spTgt spid="16">
                                            <p:txEl>
                                              <p:pRg st="8" end="8"/>
                                            </p:txEl>
                                          </p:spTgt>
                                        </p:tgtEl>
                                      </p:cBhvr>
                                      <p:to x="100000" y="100000"/>
                                    </p:animScale>
                                  </p:childTnLst>
                                </p:cTn>
                              </p:par>
                              <p:par>
                                <p:cTn id="85" presetID="26" presetClass="entr" presetSubtype="0" fill="hold" nodeType="withEffect">
                                  <p:stCondLst>
                                    <p:cond delay="4000"/>
                                  </p:stCondLst>
                                  <p:childTnLst>
                                    <p:set>
                                      <p:cBhvr>
                                        <p:cTn id="86" dur="1" fill="hold">
                                          <p:stCondLst>
                                            <p:cond delay="0"/>
                                          </p:stCondLst>
                                        </p:cTn>
                                        <p:tgtEl>
                                          <p:spTgt spid="16">
                                            <p:txEl>
                                              <p:pRg st="2" end="2"/>
                                            </p:txEl>
                                          </p:spTgt>
                                        </p:tgtEl>
                                        <p:attrNameLst>
                                          <p:attrName>style.visibility</p:attrName>
                                        </p:attrNameLst>
                                      </p:cBhvr>
                                      <p:to>
                                        <p:strVal val="visible"/>
                                      </p:to>
                                    </p:set>
                                    <p:animEffect transition="in" filter="wipe(down)">
                                      <p:cBhvr>
                                        <p:cTn id="87" dur="580">
                                          <p:stCondLst>
                                            <p:cond delay="0"/>
                                          </p:stCondLst>
                                        </p:cTn>
                                        <p:tgtEl>
                                          <p:spTgt spid="16">
                                            <p:txEl>
                                              <p:pRg st="2" end="2"/>
                                            </p:txEl>
                                          </p:spTgt>
                                        </p:tgtEl>
                                      </p:cBhvr>
                                    </p:animEffect>
                                    <p:anim calcmode="lin" valueType="num">
                                      <p:cBhvr>
                                        <p:cTn id="88" dur="1822" tmFilter="0,0; 0.14,0.36; 0.43,0.73; 0.71,0.91; 1.0,1.0">
                                          <p:stCondLst>
                                            <p:cond delay="0"/>
                                          </p:stCondLst>
                                        </p:cTn>
                                        <p:tgtEl>
                                          <p:spTgt spid="16">
                                            <p:txEl>
                                              <p:pRg st="2" end="2"/>
                                            </p:txEl>
                                          </p:spTgt>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6">
                                            <p:txEl>
                                              <p:pRg st="2" end="2"/>
                                            </p:txEl>
                                          </p:spTgt>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6">
                                            <p:txEl>
                                              <p:pRg st="2" end="2"/>
                                            </p:txEl>
                                          </p:spTgt>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6">
                                            <p:txEl>
                                              <p:pRg st="2" end="2"/>
                                            </p:txEl>
                                          </p:spTgt>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6">
                                            <p:txEl>
                                              <p:pRg st="2" end="2"/>
                                            </p:txEl>
                                          </p:spTgt>
                                        </p:tgtEl>
                                        <p:attrNameLst>
                                          <p:attrName>ppt_y</p:attrName>
                                        </p:attrNameLst>
                                      </p:cBhvr>
                                      <p:tavLst>
                                        <p:tav tm="0" fmla="#ppt_y-sin(pi*$)/81">
                                          <p:val>
                                            <p:fltVal val="0"/>
                                          </p:val>
                                        </p:tav>
                                        <p:tav tm="100000">
                                          <p:val>
                                            <p:fltVal val="1"/>
                                          </p:val>
                                        </p:tav>
                                      </p:tavLst>
                                    </p:anim>
                                    <p:animScale>
                                      <p:cBhvr>
                                        <p:cTn id="93" dur="26">
                                          <p:stCondLst>
                                            <p:cond delay="650"/>
                                          </p:stCondLst>
                                        </p:cTn>
                                        <p:tgtEl>
                                          <p:spTgt spid="16">
                                            <p:txEl>
                                              <p:pRg st="2" end="2"/>
                                            </p:txEl>
                                          </p:spTgt>
                                        </p:tgtEl>
                                      </p:cBhvr>
                                      <p:to x="100000" y="60000"/>
                                    </p:animScale>
                                    <p:animScale>
                                      <p:cBhvr>
                                        <p:cTn id="94" dur="166" decel="50000">
                                          <p:stCondLst>
                                            <p:cond delay="676"/>
                                          </p:stCondLst>
                                        </p:cTn>
                                        <p:tgtEl>
                                          <p:spTgt spid="16">
                                            <p:txEl>
                                              <p:pRg st="2" end="2"/>
                                            </p:txEl>
                                          </p:spTgt>
                                        </p:tgtEl>
                                      </p:cBhvr>
                                      <p:to x="100000" y="100000"/>
                                    </p:animScale>
                                    <p:animScale>
                                      <p:cBhvr>
                                        <p:cTn id="95" dur="26">
                                          <p:stCondLst>
                                            <p:cond delay="1312"/>
                                          </p:stCondLst>
                                        </p:cTn>
                                        <p:tgtEl>
                                          <p:spTgt spid="16">
                                            <p:txEl>
                                              <p:pRg st="2" end="2"/>
                                            </p:txEl>
                                          </p:spTgt>
                                        </p:tgtEl>
                                      </p:cBhvr>
                                      <p:to x="100000" y="80000"/>
                                    </p:animScale>
                                    <p:animScale>
                                      <p:cBhvr>
                                        <p:cTn id="96" dur="166" decel="50000">
                                          <p:stCondLst>
                                            <p:cond delay="1338"/>
                                          </p:stCondLst>
                                        </p:cTn>
                                        <p:tgtEl>
                                          <p:spTgt spid="16">
                                            <p:txEl>
                                              <p:pRg st="2" end="2"/>
                                            </p:txEl>
                                          </p:spTgt>
                                        </p:tgtEl>
                                      </p:cBhvr>
                                      <p:to x="100000" y="100000"/>
                                    </p:animScale>
                                    <p:animScale>
                                      <p:cBhvr>
                                        <p:cTn id="97" dur="26">
                                          <p:stCondLst>
                                            <p:cond delay="1642"/>
                                          </p:stCondLst>
                                        </p:cTn>
                                        <p:tgtEl>
                                          <p:spTgt spid="16">
                                            <p:txEl>
                                              <p:pRg st="2" end="2"/>
                                            </p:txEl>
                                          </p:spTgt>
                                        </p:tgtEl>
                                      </p:cBhvr>
                                      <p:to x="100000" y="90000"/>
                                    </p:animScale>
                                    <p:animScale>
                                      <p:cBhvr>
                                        <p:cTn id="98" dur="166" decel="50000">
                                          <p:stCondLst>
                                            <p:cond delay="1668"/>
                                          </p:stCondLst>
                                        </p:cTn>
                                        <p:tgtEl>
                                          <p:spTgt spid="16">
                                            <p:txEl>
                                              <p:pRg st="2" end="2"/>
                                            </p:txEl>
                                          </p:spTgt>
                                        </p:tgtEl>
                                      </p:cBhvr>
                                      <p:to x="100000" y="100000"/>
                                    </p:animScale>
                                    <p:animScale>
                                      <p:cBhvr>
                                        <p:cTn id="99" dur="26">
                                          <p:stCondLst>
                                            <p:cond delay="1808"/>
                                          </p:stCondLst>
                                        </p:cTn>
                                        <p:tgtEl>
                                          <p:spTgt spid="16">
                                            <p:txEl>
                                              <p:pRg st="2" end="2"/>
                                            </p:txEl>
                                          </p:spTgt>
                                        </p:tgtEl>
                                      </p:cBhvr>
                                      <p:to x="100000" y="95000"/>
                                    </p:animScale>
                                    <p:animScale>
                                      <p:cBhvr>
                                        <p:cTn id="100" dur="166" decel="50000">
                                          <p:stCondLst>
                                            <p:cond delay="1834"/>
                                          </p:stCondLst>
                                        </p:cTn>
                                        <p:tgtEl>
                                          <p:spTgt spid="16">
                                            <p:txEl>
                                              <p:pRg st="2" end="2"/>
                                            </p:txEl>
                                          </p:spTgt>
                                        </p:tgtEl>
                                      </p:cBhvr>
                                      <p:to x="100000" y="100000"/>
                                    </p:animScale>
                                  </p:childTnLst>
                                </p:cTn>
                              </p:par>
                              <p:par>
                                <p:cTn id="101" presetID="26" presetClass="entr" presetSubtype="0" fill="hold" nodeType="withEffect">
                                  <p:stCondLst>
                                    <p:cond delay="4000"/>
                                  </p:stCondLst>
                                  <p:childTnLst>
                                    <p:set>
                                      <p:cBhvr>
                                        <p:cTn id="102" dur="1" fill="hold">
                                          <p:stCondLst>
                                            <p:cond delay="0"/>
                                          </p:stCondLst>
                                        </p:cTn>
                                        <p:tgtEl>
                                          <p:spTgt spid="16">
                                            <p:txEl>
                                              <p:pRg st="10" end="10"/>
                                            </p:txEl>
                                          </p:spTgt>
                                        </p:tgtEl>
                                        <p:attrNameLst>
                                          <p:attrName>style.visibility</p:attrName>
                                        </p:attrNameLst>
                                      </p:cBhvr>
                                      <p:to>
                                        <p:strVal val="visible"/>
                                      </p:to>
                                    </p:set>
                                    <p:animEffect transition="in" filter="wipe(down)">
                                      <p:cBhvr>
                                        <p:cTn id="103" dur="580">
                                          <p:stCondLst>
                                            <p:cond delay="0"/>
                                          </p:stCondLst>
                                        </p:cTn>
                                        <p:tgtEl>
                                          <p:spTgt spid="16">
                                            <p:txEl>
                                              <p:pRg st="10" end="10"/>
                                            </p:txEl>
                                          </p:spTgt>
                                        </p:tgtEl>
                                      </p:cBhvr>
                                    </p:animEffect>
                                    <p:anim calcmode="lin" valueType="num">
                                      <p:cBhvr>
                                        <p:cTn id="104" dur="1822" tmFilter="0,0; 0.14,0.36; 0.43,0.73; 0.71,0.91; 1.0,1.0">
                                          <p:stCondLst>
                                            <p:cond delay="0"/>
                                          </p:stCondLst>
                                        </p:cTn>
                                        <p:tgtEl>
                                          <p:spTgt spid="16">
                                            <p:txEl>
                                              <p:pRg st="10" end="10"/>
                                            </p:txEl>
                                          </p:spTgt>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6">
                                            <p:txEl>
                                              <p:pRg st="10" end="10"/>
                                            </p:txEl>
                                          </p:spTgt>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6">
                                            <p:txEl>
                                              <p:pRg st="10" end="10"/>
                                            </p:txEl>
                                          </p:spTgt>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6">
                                            <p:txEl>
                                              <p:pRg st="10" end="10"/>
                                            </p:txEl>
                                          </p:spTgt>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6">
                                            <p:txEl>
                                              <p:pRg st="10" end="10"/>
                                            </p:txEl>
                                          </p:spTgt>
                                        </p:tgtEl>
                                        <p:attrNameLst>
                                          <p:attrName>ppt_y</p:attrName>
                                        </p:attrNameLst>
                                      </p:cBhvr>
                                      <p:tavLst>
                                        <p:tav tm="0" fmla="#ppt_y-sin(pi*$)/81">
                                          <p:val>
                                            <p:fltVal val="0"/>
                                          </p:val>
                                        </p:tav>
                                        <p:tav tm="100000">
                                          <p:val>
                                            <p:fltVal val="1"/>
                                          </p:val>
                                        </p:tav>
                                      </p:tavLst>
                                    </p:anim>
                                    <p:animScale>
                                      <p:cBhvr>
                                        <p:cTn id="109" dur="26">
                                          <p:stCondLst>
                                            <p:cond delay="650"/>
                                          </p:stCondLst>
                                        </p:cTn>
                                        <p:tgtEl>
                                          <p:spTgt spid="16">
                                            <p:txEl>
                                              <p:pRg st="10" end="10"/>
                                            </p:txEl>
                                          </p:spTgt>
                                        </p:tgtEl>
                                      </p:cBhvr>
                                      <p:to x="100000" y="60000"/>
                                    </p:animScale>
                                    <p:animScale>
                                      <p:cBhvr>
                                        <p:cTn id="110" dur="166" decel="50000">
                                          <p:stCondLst>
                                            <p:cond delay="676"/>
                                          </p:stCondLst>
                                        </p:cTn>
                                        <p:tgtEl>
                                          <p:spTgt spid="16">
                                            <p:txEl>
                                              <p:pRg st="10" end="10"/>
                                            </p:txEl>
                                          </p:spTgt>
                                        </p:tgtEl>
                                      </p:cBhvr>
                                      <p:to x="100000" y="100000"/>
                                    </p:animScale>
                                    <p:animScale>
                                      <p:cBhvr>
                                        <p:cTn id="111" dur="26">
                                          <p:stCondLst>
                                            <p:cond delay="1312"/>
                                          </p:stCondLst>
                                        </p:cTn>
                                        <p:tgtEl>
                                          <p:spTgt spid="16">
                                            <p:txEl>
                                              <p:pRg st="10" end="10"/>
                                            </p:txEl>
                                          </p:spTgt>
                                        </p:tgtEl>
                                      </p:cBhvr>
                                      <p:to x="100000" y="80000"/>
                                    </p:animScale>
                                    <p:animScale>
                                      <p:cBhvr>
                                        <p:cTn id="112" dur="166" decel="50000">
                                          <p:stCondLst>
                                            <p:cond delay="1338"/>
                                          </p:stCondLst>
                                        </p:cTn>
                                        <p:tgtEl>
                                          <p:spTgt spid="16">
                                            <p:txEl>
                                              <p:pRg st="10" end="10"/>
                                            </p:txEl>
                                          </p:spTgt>
                                        </p:tgtEl>
                                      </p:cBhvr>
                                      <p:to x="100000" y="100000"/>
                                    </p:animScale>
                                    <p:animScale>
                                      <p:cBhvr>
                                        <p:cTn id="113" dur="26">
                                          <p:stCondLst>
                                            <p:cond delay="1642"/>
                                          </p:stCondLst>
                                        </p:cTn>
                                        <p:tgtEl>
                                          <p:spTgt spid="16">
                                            <p:txEl>
                                              <p:pRg st="10" end="10"/>
                                            </p:txEl>
                                          </p:spTgt>
                                        </p:tgtEl>
                                      </p:cBhvr>
                                      <p:to x="100000" y="90000"/>
                                    </p:animScale>
                                    <p:animScale>
                                      <p:cBhvr>
                                        <p:cTn id="114" dur="166" decel="50000">
                                          <p:stCondLst>
                                            <p:cond delay="1668"/>
                                          </p:stCondLst>
                                        </p:cTn>
                                        <p:tgtEl>
                                          <p:spTgt spid="16">
                                            <p:txEl>
                                              <p:pRg st="10" end="10"/>
                                            </p:txEl>
                                          </p:spTgt>
                                        </p:tgtEl>
                                      </p:cBhvr>
                                      <p:to x="100000" y="100000"/>
                                    </p:animScale>
                                    <p:animScale>
                                      <p:cBhvr>
                                        <p:cTn id="115" dur="26">
                                          <p:stCondLst>
                                            <p:cond delay="1808"/>
                                          </p:stCondLst>
                                        </p:cTn>
                                        <p:tgtEl>
                                          <p:spTgt spid="16">
                                            <p:txEl>
                                              <p:pRg st="10" end="10"/>
                                            </p:txEl>
                                          </p:spTgt>
                                        </p:tgtEl>
                                      </p:cBhvr>
                                      <p:to x="100000" y="95000"/>
                                    </p:animScale>
                                    <p:animScale>
                                      <p:cBhvr>
                                        <p:cTn id="116" dur="166" decel="50000">
                                          <p:stCondLst>
                                            <p:cond delay="1834"/>
                                          </p:stCondLst>
                                        </p:cTn>
                                        <p:tgtEl>
                                          <p:spTgt spid="16">
                                            <p:txEl>
                                              <p:pRg st="10" end="10"/>
                                            </p:txEl>
                                          </p:spTgt>
                                        </p:tgtEl>
                                      </p:cBhvr>
                                      <p:to x="100000" y="100000"/>
                                    </p:animScale>
                                  </p:childTnLst>
                                </p:cTn>
                              </p:par>
                              <p:par>
                                <p:cTn id="117" presetID="26" presetClass="entr" presetSubtype="0" fill="hold" nodeType="withEffect">
                                  <p:stCondLst>
                                    <p:cond delay="4000"/>
                                  </p:stCondLst>
                                  <p:childTnLst>
                                    <p:set>
                                      <p:cBhvr>
                                        <p:cTn id="118" dur="1" fill="hold">
                                          <p:stCondLst>
                                            <p:cond delay="0"/>
                                          </p:stCondLst>
                                        </p:cTn>
                                        <p:tgtEl>
                                          <p:spTgt spid="16">
                                            <p:txEl>
                                              <p:pRg st="11" end="11"/>
                                            </p:txEl>
                                          </p:spTgt>
                                        </p:tgtEl>
                                        <p:attrNameLst>
                                          <p:attrName>style.visibility</p:attrName>
                                        </p:attrNameLst>
                                      </p:cBhvr>
                                      <p:to>
                                        <p:strVal val="visible"/>
                                      </p:to>
                                    </p:set>
                                    <p:animEffect transition="in" filter="wipe(down)">
                                      <p:cBhvr>
                                        <p:cTn id="119" dur="580">
                                          <p:stCondLst>
                                            <p:cond delay="0"/>
                                          </p:stCondLst>
                                        </p:cTn>
                                        <p:tgtEl>
                                          <p:spTgt spid="16">
                                            <p:txEl>
                                              <p:pRg st="11" end="11"/>
                                            </p:txEl>
                                          </p:spTgt>
                                        </p:tgtEl>
                                      </p:cBhvr>
                                    </p:animEffect>
                                    <p:anim calcmode="lin" valueType="num">
                                      <p:cBhvr>
                                        <p:cTn id="120" dur="1822" tmFilter="0,0; 0.14,0.36; 0.43,0.73; 0.71,0.91; 1.0,1.0">
                                          <p:stCondLst>
                                            <p:cond delay="0"/>
                                          </p:stCondLst>
                                        </p:cTn>
                                        <p:tgtEl>
                                          <p:spTgt spid="16">
                                            <p:txEl>
                                              <p:pRg st="11" end="11"/>
                                            </p:txEl>
                                          </p:spTgt>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16">
                                            <p:txEl>
                                              <p:pRg st="11" end="11"/>
                                            </p:txEl>
                                          </p:spTgt>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16">
                                            <p:txEl>
                                              <p:pRg st="11" end="11"/>
                                            </p:txEl>
                                          </p:spTgt>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16">
                                            <p:txEl>
                                              <p:pRg st="11" end="11"/>
                                            </p:txEl>
                                          </p:spTgt>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16">
                                            <p:txEl>
                                              <p:pRg st="11" end="11"/>
                                            </p:txEl>
                                          </p:spTgt>
                                        </p:tgtEl>
                                        <p:attrNameLst>
                                          <p:attrName>ppt_y</p:attrName>
                                        </p:attrNameLst>
                                      </p:cBhvr>
                                      <p:tavLst>
                                        <p:tav tm="0" fmla="#ppt_y-sin(pi*$)/81">
                                          <p:val>
                                            <p:fltVal val="0"/>
                                          </p:val>
                                        </p:tav>
                                        <p:tav tm="100000">
                                          <p:val>
                                            <p:fltVal val="1"/>
                                          </p:val>
                                        </p:tav>
                                      </p:tavLst>
                                    </p:anim>
                                    <p:animScale>
                                      <p:cBhvr>
                                        <p:cTn id="125" dur="26">
                                          <p:stCondLst>
                                            <p:cond delay="650"/>
                                          </p:stCondLst>
                                        </p:cTn>
                                        <p:tgtEl>
                                          <p:spTgt spid="16">
                                            <p:txEl>
                                              <p:pRg st="11" end="11"/>
                                            </p:txEl>
                                          </p:spTgt>
                                        </p:tgtEl>
                                      </p:cBhvr>
                                      <p:to x="100000" y="60000"/>
                                    </p:animScale>
                                    <p:animScale>
                                      <p:cBhvr>
                                        <p:cTn id="126" dur="166" decel="50000">
                                          <p:stCondLst>
                                            <p:cond delay="676"/>
                                          </p:stCondLst>
                                        </p:cTn>
                                        <p:tgtEl>
                                          <p:spTgt spid="16">
                                            <p:txEl>
                                              <p:pRg st="11" end="11"/>
                                            </p:txEl>
                                          </p:spTgt>
                                        </p:tgtEl>
                                      </p:cBhvr>
                                      <p:to x="100000" y="100000"/>
                                    </p:animScale>
                                    <p:animScale>
                                      <p:cBhvr>
                                        <p:cTn id="127" dur="26">
                                          <p:stCondLst>
                                            <p:cond delay="1312"/>
                                          </p:stCondLst>
                                        </p:cTn>
                                        <p:tgtEl>
                                          <p:spTgt spid="16">
                                            <p:txEl>
                                              <p:pRg st="11" end="11"/>
                                            </p:txEl>
                                          </p:spTgt>
                                        </p:tgtEl>
                                      </p:cBhvr>
                                      <p:to x="100000" y="80000"/>
                                    </p:animScale>
                                    <p:animScale>
                                      <p:cBhvr>
                                        <p:cTn id="128" dur="166" decel="50000">
                                          <p:stCondLst>
                                            <p:cond delay="1338"/>
                                          </p:stCondLst>
                                        </p:cTn>
                                        <p:tgtEl>
                                          <p:spTgt spid="16">
                                            <p:txEl>
                                              <p:pRg st="11" end="11"/>
                                            </p:txEl>
                                          </p:spTgt>
                                        </p:tgtEl>
                                      </p:cBhvr>
                                      <p:to x="100000" y="100000"/>
                                    </p:animScale>
                                    <p:animScale>
                                      <p:cBhvr>
                                        <p:cTn id="129" dur="26">
                                          <p:stCondLst>
                                            <p:cond delay="1642"/>
                                          </p:stCondLst>
                                        </p:cTn>
                                        <p:tgtEl>
                                          <p:spTgt spid="16">
                                            <p:txEl>
                                              <p:pRg st="11" end="11"/>
                                            </p:txEl>
                                          </p:spTgt>
                                        </p:tgtEl>
                                      </p:cBhvr>
                                      <p:to x="100000" y="90000"/>
                                    </p:animScale>
                                    <p:animScale>
                                      <p:cBhvr>
                                        <p:cTn id="130" dur="166" decel="50000">
                                          <p:stCondLst>
                                            <p:cond delay="1668"/>
                                          </p:stCondLst>
                                        </p:cTn>
                                        <p:tgtEl>
                                          <p:spTgt spid="16">
                                            <p:txEl>
                                              <p:pRg st="11" end="11"/>
                                            </p:txEl>
                                          </p:spTgt>
                                        </p:tgtEl>
                                      </p:cBhvr>
                                      <p:to x="100000" y="100000"/>
                                    </p:animScale>
                                    <p:animScale>
                                      <p:cBhvr>
                                        <p:cTn id="131" dur="26">
                                          <p:stCondLst>
                                            <p:cond delay="1808"/>
                                          </p:stCondLst>
                                        </p:cTn>
                                        <p:tgtEl>
                                          <p:spTgt spid="16">
                                            <p:txEl>
                                              <p:pRg st="11" end="11"/>
                                            </p:txEl>
                                          </p:spTgt>
                                        </p:tgtEl>
                                      </p:cBhvr>
                                      <p:to x="100000" y="95000"/>
                                    </p:animScale>
                                    <p:animScale>
                                      <p:cBhvr>
                                        <p:cTn id="132" dur="166" decel="50000">
                                          <p:stCondLst>
                                            <p:cond delay="1834"/>
                                          </p:stCondLst>
                                        </p:cTn>
                                        <p:tgtEl>
                                          <p:spTgt spid="16">
                                            <p:txEl>
                                              <p:pRg st="11" end="11"/>
                                            </p:txEl>
                                          </p:spTgt>
                                        </p:tgtEl>
                                      </p:cBhvr>
                                      <p:to x="100000" y="100000"/>
                                    </p:animScale>
                                  </p:childTnLst>
                                </p:cTn>
                              </p:par>
                              <p:par>
                                <p:cTn id="133" presetID="26" presetClass="entr" presetSubtype="0" fill="hold" nodeType="withEffect">
                                  <p:stCondLst>
                                    <p:cond delay="6000"/>
                                  </p:stCondLst>
                                  <p:childTnLst>
                                    <p:set>
                                      <p:cBhvr>
                                        <p:cTn id="134" dur="1" fill="hold">
                                          <p:stCondLst>
                                            <p:cond delay="0"/>
                                          </p:stCondLst>
                                        </p:cTn>
                                        <p:tgtEl>
                                          <p:spTgt spid="16">
                                            <p:txEl>
                                              <p:pRg st="3" end="3"/>
                                            </p:txEl>
                                          </p:spTgt>
                                        </p:tgtEl>
                                        <p:attrNameLst>
                                          <p:attrName>style.visibility</p:attrName>
                                        </p:attrNameLst>
                                      </p:cBhvr>
                                      <p:to>
                                        <p:strVal val="visible"/>
                                      </p:to>
                                    </p:set>
                                    <p:animEffect transition="in" filter="wipe(down)">
                                      <p:cBhvr>
                                        <p:cTn id="135" dur="580">
                                          <p:stCondLst>
                                            <p:cond delay="0"/>
                                          </p:stCondLst>
                                        </p:cTn>
                                        <p:tgtEl>
                                          <p:spTgt spid="16">
                                            <p:txEl>
                                              <p:pRg st="3" end="3"/>
                                            </p:txEl>
                                          </p:spTgt>
                                        </p:tgtEl>
                                      </p:cBhvr>
                                    </p:animEffect>
                                    <p:anim calcmode="lin" valueType="num">
                                      <p:cBhvr>
                                        <p:cTn id="136" dur="1822" tmFilter="0,0; 0.14,0.36; 0.43,0.73; 0.71,0.91; 1.0,1.0">
                                          <p:stCondLst>
                                            <p:cond delay="0"/>
                                          </p:stCondLst>
                                        </p:cTn>
                                        <p:tgtEl>
                                          <p:spTgt spid="16">
                                            <p:txEl>
                                              <p:pRg st="3" end="3"/>
                                            </p:txEl>
                                          </p:spTgt>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6">
                                            <p:txEl>
                                              <p:pRg st="3" end="3"/>
                                            </p:txEl>
                                          </p:spTgt>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6">
                                            <p:txEl>
                                              <p:pRg st="3" end="3"/>
                                            </p:txEl>
                                          </p:spTgt>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6">
                                            <p:txEl>
                                              <p:pRg st="3" end="3"/>
                                            </p:txEl>
                                          </p:spTgt>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6">
                                            <p:txEl>
                                              <p:pRg st="3" end="3"/>
                                            </p:txEl>
                                          </p:spTgt>
                                        </p:tgtEl>
                                        <p:attrNameLst>
                                          <p:attrName>ppt_y</p:attrName>
                                        </p:attrNameLst>
                                      </p:cBhvr>
                                      <p:tavLst>
                                        <p:tav tm="0" fmla="#ppt_y-sin(pi*$)/81">
                                          <p:val>
                                            <p:fltVal val="0"/>
                                          </p:val>
                                        </p:tav>
                                        <p:tav tm="100000">
                                          <p:val>
                                            <p:fltVal val="1"/>
                                          </p:val>
                                        </p:tav>
                                      </p:tavLst>
                                    </p:anim>
                                    <p:animScale>
                                      <p:cBhvr>
                                        <p:cTn id="141" dur="26">
                                          <p:stCondLst>
                                            <p:cond delay="650"/>
                                          </p:stCondLst>
                                        </p:cTn>
                                        <p:tgtEl>
                                          <p:spTgt spid="16">
                                            <p:txEl>
                                              <p:pRg st="3" end="3"/>
                                            </p:txEl>
                                          </p:spTgt>
                                        </p:tgtEl>
                                      </p:cBhvr>
                                      <p:to x="100000" y="60000"/>
                                    </p:animScale>
                                    <p:animScale>
                                      <p:cBhvr>
                                        <p:cTn id="142" dur="166" decel="50000">
                                          <p:stCondLst>
                                            <p:cond delay="676"/>
                                          </p:stCondLst>
                                        </p:cTn>
                                        <p:tgtEl>
                                          <p:spTgt spid="16">
                                            <p:txEl>
                                              <p:pRg st="3" end="3"/>
                                            </p:txEl>
                                          </p:spTgt>
                                        </p:tgtEl>
                                      </p:cBhvr>
                                      <p:to x="100000" y="100000"/>
                                    </p:animScale>
                                    <p:animScale>
                                      <p:cBhvr>
                                        <p:cTn id="143" dur="26">
                                          <p:stCondLst>
                                            <p:cond delay="1312"/>
                                          </p:stCondLst>
                                        </p:cTn>
                                        <p:tgtEl>
                                          <p:spTgt spid="16">
                                            <p:txEl>
                                              <p:pRg st="3" end="3"/>
                                            </p:txEl>
                                          </p:spTgt>
                                        </p:tgtEl>
                                      </p:cBhvr>
                                      <p:to x="100000" y="80000"/>
                                    </p:animScale>
                                    <p:animScale>
                                      <p:cBhvr>
                                        <p:cTn id="144" dur="166" decel="50000">
                                          <p:stCondLst>
                                            <p:cond delay="1338"/>
                                          </p:stCondLst>
                                        </p:cTn>
                                        <p:tgtEl>
                                          <p:spTgt spid="16">
                                            <p:txEl>
                                              <p:pRg st="3" end="3"/>
                                            </p:txEl>
                                          </p:spTgt>
                                        </p:tgtEl>
                                      </p:cBhvr>
                                      <p:to x="100000" y="100000"/>
                                    </p:animScale>
                                    <p:animScale>
                                      <p:cBhvr>
                                        <p:cTn id="145" dur="26">
                                          <p:stCondLst>
                                            <p:cond delay="1642"/>
                                          </p:stCondLst>
                                        </p:cTn>
                                        <p:tgtEl>
                                          <p:spTgt spid="16">
                                            <p:txEl>
                                              <p:pRg st="3" end="3"/>
                                            </p:txEl>
                                          </p:spTgt>
                                        </p:tgtEl>
                                      </p:cBhvr>
                                      <p:to x="100000" y="90000"/>
                                    </p:animScale>
                                    <p:animScale>
                                      <p:cBhvr>
                                        <p:cTn id="146" dur="166" decel="50000">
                                          <p:stCondLst>
                                            <p:cond delay="1668"/>
                                          </p:stCondLst>
                                        </p:cTn>
                                        <p:tgtEl>
                                          <p:spTgt spid="16">
                                            <p:txEl>
                                              <p:pRg st="3" end="3"/>
                                            </p:txEl>
                                          </p:spTgt>
                                        </p:tgtEl>
                                      </p:cBhvr>
                                      <p:to x="100000" y="100000"/>
                                    </p:animScale>
                                    <p:animScale>
                                      <p:cBhvr>
                                        <p:cTn id="147" dur="26">
                                          <p:stCondLst>
                                            <p:cond delay="1808"/>
                                          </p:stCondLst>
                                        </p:cTn>
                                        <p:tgtEl>
                                          <p:spTgt spid="16">
                                            <p:txEl>
                                              <p:pRg st="3" end="3"/>
                                            </p:txEl>
                                          </p:spTgt>
                                        </p:tgtEl>
                                      </p:cBhvr>
                                      <p:to x="100000" y="95000"/>
                                    </p:animScale>
                                    <p:animScale>
                                      <p:cBhvr>
                                        <p:cTn id="148" dur="166" decel="50000">
                                          <p:stCondLst>
                                            <p:cond delay="1834"/>
                                          </p:stCondLst>
                                        </p:cTn>
                                        <p:tgtEl>
                                          <p:spTgt spid="16">
                                            <p:txEl>
                                              <p:pRg st="3" end="3"/>
                                            </p:txEl>
                                          </p:spTgt>
                                        </p:tgtEl>
                                      </p:cBhvr>
                                      <p:to x="100000" y="100000"/>
                                    </p:animScale>
                                  </p:childTnLst>
                                </p:cTn>
                              </p:par>
                              <p:par>
                                <p:cTn id="149" presetID="26" presetClass="entr" presetSubtype="0" fill="hold" nodeType="withEffect">
                                  <p:stCondLst>
                                    <p:cond delay="8000"/>
                                  </p:stCondLst>
                                  <p:childTnLst>
                                    <p:set>
                                      <p:cBhvr>
                                        <p:cTn id="150" dur="1" fill="hold">
                                          <p:stCondLst>
                                            <p:cond delay="0"/>
                                          </p:stCondLst>
                                        </p:cTn>
                                        <p:tgtEl>
                                          <p:spTgt spid="16">
                                            <p:txEl>
                                              <p:pRg st="4" end="4"/>
                                            </p:txEl>
                                          </p:spTgt>
                                        </p:tgtEl>
                                        <p:attrNameLst>
                                          <p:attrName>style.visibility</p:attrName>
                                        </p:attrNameLst>
                                      </p:cBhvr>
                                      <p:to>
                                        <p:strVal val="visible"/>
                                      </p:to>
                                    </p:set>
                                    <p:animEffect transition="in" filter="wipe(down)">
                                      <p:cBhvr>
                                        <p:cTn id="151" dur="580">
                                          <p:stCondLst>
                                            <p:cond delay="0"/>
                                          </p:stCondLst>
                                        </p:cTn>
                                        <p:tgtEl>
                                          <p:spTgt spid="16">
                                            <p:txEl>
                                              <p:pRg st="4" end="4"/>
                                            </p:txEl>
                                          </p:spTgt>
                                        </p:tgtEl>
                                      </p:cBhvr>
                                    </p:animEffect>
                                    <p:anim calcmode="lin" valueType="num">
                                      <p:cBhvr>
                                        <p:cTn id="152" dur="1822" tmFilter="0,0; 0.14,0.36; 0.43,0.73; 0.71,0.91; 1.0,1.0">
                                          <p:stCondLst>
                                            <p:cond delay="0"/>
                                          </p:stCondLst>
                                        </p:cTn>
                                        <p:tgtEl>
                                          <p:spTgt spid="16">
                                            <p:txEl>
                                              <p:pRg st="4" end="4"/>
                                            </p:txEl>
                                          </p:spTgt>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16">
                                            <p:txEl>
                                              <p:pRg st="4" end="4"/>
                                            </p:txEl>
                                          </p:spTgt>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16">
                                            <p:txEl>
                                              <p:pRg st="4" end="4"/>
                                            </p:txEl>
                                          </p:spTgt>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16">
                                            <p:txEl>
                                              <p:pRg st="4" end="4"/>
                                            </p:txEl>
                                          </p:spTgt>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16">
                                            <p:txEl>
                                              <p:pRg st="4" end="4"/>
                                            </p:txEl>
                                          </p:spTgt>
                                        </p:tgtEl>
                                        <p:attrNameLst>
                                          <p:attrName>ppt_y</p:attrName>
                                        </p:attrNameLst>
                                      </p:cBhvr>
                                      <p:tavLst>
                                        <p:tav tm="0" fmla="#ppt_y-sin(pi*$)/81">
                                          <p:val>
                                            <p:fltVal val="0"/>
                                          </p:val>
                                        </p:tav>
                                        <p:tav tm="100000">
                                          <p:val>
                                            <p:fltVal val="1"/>
                                          </p:val>
                                        </p:tav>
                                      </p:tavLst>
                                    </p:anim>
                                    <p:animScale>
                                      <p:cBhvr>
                                        <p:cTn id="157" dur="26">
                                          <p:stCondLst>
                                            <p:cond delay="650"/>
                                          </p:stCondLst>
                                        </p:cTn>
                                        <p:tgtEl>
                                          <p:spTgt spid="16">
                                            <p:txEl>
                                              <p:pRg st="4" end="4"/>
                                            </p:txEl>
                                          </p:spTgt>
                                        </p:tgtEl>
                                      </p:cBhvr>
                                      <p:to x="100000" y="60000"/>
                                    </p:animScale>
                                    <p:animScale>
                                      <p:cBhvr>
                                        <p:cTn id="158" dur="166" decel="50000">
                                          <p:stCondLst>
                                            <p:cond delay="676"/>
                                          </p:stCondLst>
                                        </p:cTn>
                                        <p:tgtEl>
                                          <p:spTgt spid="16">
                                            <p:txEl>
                                              <p:pRg st="4" end="4"/>
                                            </p:txEl>
                                          </p:spTgt>
                                        </p:tgtEl>
                                      </p:cBhvr>
                                      <p:to x="100000" y="100000"/>
                                    </p:animScale>
                                    <p:animScale>
                                      <p:cBhvr>
                                        <p:cTn id="159" dur="26">
                                          <p:stCondLst>
                                            <p:cond delay="1312"/>
                                          </p:stCondLst>
                                        </p:cTn>
                                        <p:tgtEl>
                                          <p:spTgt spid="16">
                                            <p:txEl>
                                              <p:pRg st="4" end="4"/>
                                            </p:txEl>
                                          </p:spTgt>
                                        </p:tgtEl>
                                      </p:cBhvr>
                                      <p:to x="100000" y="80000"/>
                                    </p:animScale>
                                    <p:animScale>
                                      <p:cBhvr>
                                        <p:cTn id="160" dur="166" decel="50000">
                                          <p:stCondLst>
                                            <p:cond delay="1338"/>
                                          </p:stCondLst>
                                        </p:cTn>
                                        <p:tgtEl>
                                          <p:spTgt spid="16">
                                            <p:txEl>
                                              <p:pRg st="4" end="4"/>
                                            </p:txEl>
                                          </p:spTgt>
                                        </p:tgtEl>
                                      </p:cBhvr>
                                      <p:to x="100000" y="100000"/>
                                    </p:animScale>
                                    <p:animScale>
                                      <p:cBhvr>
                                        <p:cTn id="161" dur="26">
                                          <p:stCondLst>
                                            <p:cond delay="1642"/>
                                          </p:stCondLst>
                                        </p:cTn>
                                        <p:tgtEl>
                                          <p:spTgt spid="16">
                                            <p:txEl>
                                              <p:pRg st="4" end="4"/>
                                            </p:txEl>
                                          </p:spTgt>
                                        </p:tgtEl>
                                      </p:cBhvr>
                                      <p:to x="100000" y="90000"/>
                                    </p:animScale>
                                    <p:animScale>
                                      <p:cBhvr>
                                        <p:cTn id="162" dur="166" decel="50000">
                                          <p:stCondLst>
                                            <p:cond delay="1668"/>
                                          </p:stCondLst>
                                        </p:cTn>
                                        <p:tgtEl>
                                          <p:spTgt spid="16">
                                            <p:txEl>
                                              <p:pRg st="4" end="4"/>
                                            </p:txEl>
                                          </p:spTgt>
                                        </p:tgtEl>
                                      </p:cBhvr>
                                      <p:to x="100000" y="100000"/>
                                    </p:animScale>
                                    <p:animScale>
                                      <p:cBhvr>
                                        <p:cTn id="163" dur="26">
                                          <p:stCondLst>
                                            <p:cond delay="1808"/>
                                          </p:stCondLst>
                                        </p:cTn>
                                        <p:tgtEl>
                                          <p:spTgt spid="16">
                                            <p:txEl>
                                              <p:pRg st="4" end="4"/>
                                            </p:txEl>
                                          </p:spTgt>
                                        </p:tgtEl>
                                      </p:cBhvr>
                                      <p:to x="100000" y="95000"/>
                                    </p:animScale>
                                    <p:animScale>
                                      <p:cBhvr>
                                        <p:cTn id="164" dur="166" decel="50000">
                                          <p:stCondLst>
                                            <p:cond delay="1834"/>
                                          </p:stCondLst>
                                        </p:cTn>
                                        <p:tgtEl>
                                          <p:spTgt spid="16">
                                            <p:txEl>
                                              <p:pRg st="4" end="4"/>
                                            </p:txEl>
                                          </p:spTgt>
                                        </p:tgtEl>
                                      </p:cBhvr>
                                      <p:to x="100000" y="100000"/>
                                    </p:animScale>
                                  </p:childTnLst>
                                </p:cTn>
                              </p:par>
                              <p:par>
                                <p:cTn id="165" presetID="26" presetClass="entr" presetSubtype="0" fill="hold" nodeType="withEffect">
                                  <p:stCondLst>
                                    <p:cond delay="8000"/>
                                  </p:stCondLst>
                                  <p:childTnLst>
                                    <p:set>
                                      <p:cBhvr>
                                        <p:cTn id="166" dur="1" fill="hold">
                                          <p:stCondLst>
                                            <p:cond delay="0"/>
                                          </p:stCondLst>
                                        </p:cTn>
                                        <p:tgtEl>
                                          <p:spTgt spid="16">
                                            <p:txEl>
                                              <p:pRg st="5" end="5"/>
                                            </p:txEl>
                                          </p:spTgt>
                                        </p:tgtEl>
                                        <p:attrNameLst>
                                          <p:attrName>style.visibility</p:attrName>
                                        </p:attrNameLst>
                                      </p:cBhvr>
                                      <p:to>
                                        <p:strVal val="visible"/>
                                      </p:to>
                                    </p:set>
                                    <p:animEffect transition="in" filter="wipe(down)">
                                      <p:cBhvr>
                                        <p:cTn id="167" dur="580">
                                          <p:stCondLst>
                                            <p:cond delay="0"/>
                                          </p:stCondLst>
                                        </p:cTn>
                                        <p:tgtEl>
                                          <p:spTgt spid="16">
                                            <p:txEl>
                                              <p:pRg st="5" end="5"/>
                                            </p:txEl>
                                          </p:spTgt>
                                        </p:tgtEl>
                                      </p:cBhvr>
                                    </p:animEffect>
                                    <p:anim calcmode="lin" valueType="num">
                                      <p:cBhvr>
                                        <p:cTn id="168" dur="1822" tmFilter="0,0; 0.14,0.36; 0.43,0.73; 0.71,0.91; 1.0,1.0">
                                          <p:stCondLst>
                                            <p:cond delay="0"/>
                                          </p:stCondLst>
                                        </p:cTn>
                                        <p:tgtEl>
                                          <p:spTgt spid="16">
                                            <p:txEl>
                                              <p:pRg st="5" end="5"/>
                                            </p:txEl>
                                          </p:spTgt>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16">
                                            <p:txEl>
                                              <p:pRg st="5" end="5"/>
                                            </p:txEl>
                                          </p:spTgt>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16">
                                            <p:txEl>
                                              <p:pRg st="5" end="5"/>
                                            </p:txEl>
                                          </p:spTgt>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16">
                                            <p:txEl>
                                              <p:pRg st="5" end="5"/>
                                            </p:txEl>
                                          </p:spTgt>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16">
                                            <p:txEl>
                                              <p:pRg st="5" end="5"/>
                                            </p:txEl>
                                          </p:spTgt>
                                        </p:tgtEl>
                                        <p:attrNameLst>
                                          <p:attrName>ppt_y</p:attrName>
                                        </p:attrNameLst>
                                      </p:cBhvr>
                                      <p:tavLst>
                                        <p:tav tm="0" fmla="#ppt_y-sin(pi*$)/81">
                                          <p:val>
                                            <p:fltVal val="0"/>
                                          </p:val>
                                        </p:tav>
                                        <p:tav tm="100000">
                                          <p:val>
                                            <p:fltVal val="1"/>
                                          </p:val>
                                        </p:tav>
                                      </p:tavLst>
                                    </p:anim>
                                    <p:animScale>
                                      <p:cBhvr>
                                        <p:cTn id="173" dur="26">
                                          <p:stCondLst>
                                            <p:cond delay="650"/>
                                          </p:stCondLst>
                                        </p:cTn>
                                        <p:tgtEl>
                                          <p:spTgt spid="16">
                                            <p:txEl>
                                              <p:pRg st="5" end="5"/>
                                            </p:txEl>
                                          </p:spTgt>
                                        </p:tgtEl>
                                      </p:cBhvr>
                                      <p:to x="100000" y="60000"/>
                                    </p:animScale>
                                    <p:animScale>
                                      <p:cBhvr>
                                        <p:cTn id="174" dur="166" decel="50000">
                                          <p:stCondLst>
                                            <p:cond delay="676"/>
                                          </p:stCondLst>
                                        </p:cTn>
                                        <p:tgtEl>
                                          <p:spTgt spid="16">
                                            <p:txEl>
                                              <p:pRg st="5" end="5"/>
                                            </p:txEl>
                                          </p:spTgt>
                                        </p:tgtEl>
                                      </p:cBhvr>
                                      <p:to x="100000" y="100000"/>
                                    </p:animScale>
                                    <p:animScale>
                                      <p:cBhvr>
                                        <p:cTn id="175" dur="26">
                                          <p:stCondLst>
                                            <p:cond delay="1312"/>
                                          </p:stCondLst>
                                        </p:cTn>
                                        <p:tgtEl>
                                          <p:spTgt spid="16">
                                            <p:txEl>
                                              <p:pRg st="5" end="5"/>
                                            </p:txEl>
                                          </p:spTgt>
                                        </p:tgtEl>
                                      </p:cBhvr>
                                      <p:to x="100000" y="80000"/>
                                    </p:animScale>
                                    <p:animScale>
                                      <p:cBhvr>
                                        <p:cTn id="176" dur="166" decel="50000">
                                          <p:stCondLst>
                                            <p:cond delay="1338"/>
                                          </p:stCondLst>
                                        </p:cTn>
                                        <p:tgtEl>
                                          <p:spTgt spid="16">
                                            <p:txEl>
                                              <p:pRg st="5" end="5"/>
                                            </p:txEl>
                                          </p:spTgt>
                                        </p:tgtEl>
                                      </p:cBhvr>
                                      <p:to x="100000" y="100000"/>
                                    </p:animScale>
                                    <p:animScale>
                                      <p:cBhvr>
                                        <p:cTn id="177" dur="26">
                                          <p:stCondLst>
                                            <p:cond delay="1642"/>
                                          </p:stCondLst>
                                        </p:cTn>
                                        <p:tgtEl>
                                          <p:spTgt spid="16">
                                            <p:txEl>
                                              <p:pRg st="5" end="5"/>
                                            </p:txEl>
                                          </p:spTgt>
                                        </p:tgtEl>
                                      </p:cBhvr>
                                      <p:to x="100000" y="90000"/>
                                    </p:animScale>
                                    <p:animScale>
                                      <p:cBhvr>
                                        <p:cTn id="178" dur="166" decel="50000">
                                          <p:stCondLst>
                                            <p:cond delay="1668"/>
                                          </p:stCondLst>
                                        </p:cTn>
                                        <p:tgtEl>
                                          <p:spTgt spid="16">
                                            <p:txEl>
                                              <p:pRg st="5" end="5"/>
                                            </p:txEl>
                                          </p:spTgt>
                                        </p:tgtEl>
                                      </p:cBhvr>
                                      <p:to x="100000" y="100000"/>
                                    </p:animScale>
                                    <p:animScale>
                                      <p:cBhvr>
                                        <p:cTn id="179" dur="26">
                                          <p:stCondLst>
                                            <p:cond delay="1808"/>
                                          </p:stCondLst>
                                        </p:cTn>
                                        <p:tgtEl>
                                          <p:spTgt spid="16">
                                            <p:txEl>
                                              <p:pRg st="5" end="5"/>
                                            </p:txEl>
                                          </p:spTgt>
                                        </p:tgtEl>
                                      </p:cBhvr>
                                      <p:to x="100000" y="95000"/>
                                    </p:animScale>
                                    <p:animScale>
                                      <p:cBhvr>
                                        <p:cTn id="180" dur="166" decel="50000">
                                          <p:stCondLst>
                                            <p:cond delay="1834"/>
                                          </p:stCondLst>
                                        </p:cTn>
                                        <p:tgtEl>
                                          <p:spTgt spid="16">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BC40016F-DC9D-4491-B0B4-D85725F15F99}"/>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89091" name="図 18">
            <a:extLst>
              <a:ext uri="{FF2B5EF4-FFF2-40B4-BE49-F238E27FC236}">
                <a16:creationId xmlns:a16="http://schemas.microsoft.com/office/drawing/2014/main" id="{DEE1FFDD-090D-4F26-98C5-C2A8FB7FD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F7ED1A37-F195-4533-8639-7238D6C66033}"/>
              </a:ext>
            </a:extLst>
          </p:cNvPr>
          <p:cNvSpPr txBox="1">
            <a:spLocks noChangeArrowheads="1"/>
          </p:cNvSpPr>
          <p:nvPr/>
        </p:nvSpPr>
        <p:spPr bwMode="auto">
          <a:xfrm>
            <a:off x="0" y="539750"/>
            <a:ext cx="13004800" cy="1384300"/>
          </a:xfrm>
          <a:prstGeom prst="rect">
            <a:avLst/>
          </a:prstGeom>
          <a:noFill/>
          <a:ln>
            <a:noFill/>
          </a:ln>
        </p:spPr>
        <p:txBody>
          <a:bodyPr lIns="720000" tIns="0" rIns="720000" bIns="0" anchor="ctr"/>
          <a:lstStyle>
            <a:lvl1pPr marL="4064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1pPr>
            <a:lvl2pPr marL="749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2pPr>
            <a:lvl3pPr marL="1193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3pPr>
            <a:lvl4pPr marL="1638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4pPr>
            <a:lvl5pPr marL="2082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5pPr>
            <a:lvl6pPr marL="25400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6pPr>
            <a:lvl7pPr marL="29972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7pPr>
            <a:lvl8pPr marL="34544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8pPr>
            <a:lvl9pPr marL="39116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9pPr>
          </a:lstStyle>
          <a:p>
            <a:pPr algn="ctr" eaLnBrk="1" hangingPunct="1">
              <a:lnSpc>
                <a:spcPct val="150000"/>
              </a:lnSpc>
              <a:spcBef>
                <a:spcPct val="0"/>
              </a:spcBef>
              <a:buFont typeface="Gill Sans" pitchFamily="-1" charset="0"/>
              <a:buNone/>
              <a:defRPr/>
            </a:pPr>
            <a:r>
              <a:rPr kumimoji="0" lang="ja-JP" altLang="en-US" sz="4800" b="1" dirty="0">
                <a:solidFill>
                  <a:srgbClr val="E6E6E6"/>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入会の要件</a:t>
            </a:r>
          </a:p>
        </p:txBody>
      </p:sp>
      <p:sp>
        <p:nvSpPr>
          <p:cNvPr id="12" name="Rectangle 2">
            <a:extLst>
              <a:ext uri="{FF2B5EF4-FFF2-40B4-BE49-F238E27FC236}">
                <a16:creationId xmlns:a16="http://schemas.microsoft.com/office/drawing/2014/main" id="{B20330B3-E717-4194-883E-9E3CA762DF5D}"/>
              </a:ext>
            </a:extLst>
          </p:cNvPr>
          <p:cNvSpPr>
            <a:spLocks noGrp="1" noChangeArrowheads="1"/>
          </p:cNvSpPr>
          <p:nvPr>
            <p:ph type="title"/>
          </p:nvPr>
        </p:nvSpPr>
        <p:spPr>
          <a:xfrm>
            <a:off x="0" y="0"/>
            <a:ext cx="13004800" cy="503238"/>
          </a:xfrm>
        </p:spPr>
        <p:txBody>
          <a:bodyPr lIns="360000" tIns="0" rIns="360000" bIns="0"/>
          <a:lstStyle/>
          <a:p>
            <a:pPr algn="just" eaLnBrk="1" hangingPunct="1">
              <a:defRPr/>
            </a:pP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13.</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クラブについて</a:t>
            </a:r>
          </a:p>
        </p:txBody>
      </p:sp>
      <p:sp>
        <p:nvSpPr>
          <p:cNvPr id="16" name="Rectangle 3">
            <a:extLst>
              <a:ext uri="{FF2B5EF4-FFF2-40B4-BE49-F238E27FC236}">
                <a16:creationId xmlns:a16="http://schemas.microsoft.com/office/drawing/2014/main" id="{58EE6AD7-267A-4A3B-A96F-49517E9A62F1}"/>
              </a:ext>
            </a:extLst>
          </p:cNvPr>
          <p:cNvSpPr txBox="1">
            <a:spLocks noChangeArrowheads="1"/>
          </p:cNvSpPr>
          <p:nvPr/>
        </p:nvSpPr>
        <p:spPr bwMode="auto">
          <a:xfrm>
            <a:off x="0" y="1924050"/>
            <a:ext cx="13004800" cy="7289800"/>
          </a:xfrm>
          <a:prstGeom prst="rect">
            <a:avLst/>
          </a:prstGeom>
          <a:noFill/>
          <a:ln>
            <a:noFill/>
          </a:ln>
        </p:spPr>
        <p:txBody>
          <a:bodyPr lIns="720000" tIns="0" rIns="720000" bIns="0"/>
          <a:lstStyle>
            <a:lvl1pPr marL="4064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1pPr>
            <a:lvl2pPr marL="749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2pPr>
            <a:lvl3pPr marL="1193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3pPr>
            <a:lvl4pPr marL="1638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4pPr>
            <a:lvl5pPr marL="2082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5pPr>
            <a:lvl6pPr marL="25400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6pPr>
            <a:lvl7pPr marL="29972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7pPr>
            <a:lvl8pPr marL="34544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8pPr>
            <a:lvl9pPr marL="39116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9pPr>
          </a:lstStyle>
          <a:p>
            <a:pPr marL="0" indent="0" eaLnBrk="1" hangingPunct="1">
              <a:lnSpc>
                <a:spcPct val="150000"/>
              </a:lnSpc>
              <a:spcBef>
                <a:spcPts val="0"/>
              </a:spcBef>
              <a:buFont typeface="Gill Sans" pitchFamily="-1" charset="0"/>
              <a:buNone/>
              <a:defRPr/>
            </a:pPr>
            <a:r>
              <a:rPr kumimoji="0" lang="ja-JP" altLang="en-US" sz="3200" b="1" dirty="0">
                <a:solidFill>
                  <a:srgbClr val="E6E6E6"/>
                </a:solidFill>
                <a:latin typeface="メイリオ" panose="020B0604030504040204" pitchFamily="50" charset="-128"/>
                <a:ea typeface="メイリオ" panose="020B0604030504040204" pitchFamily="50" charset="-128"/>
                <a:sym typeface="ヒラギノ角ゴ ProN W3" pitchFamily="-1" charset="-128"/>
              </a:rPr>
              <a:t>［</a:t>
            </a:r>
            <a:r>
              <a:rPr kumimoji="0" lang="ja-JP" altLang="en-US" sz="3200" b="1" u="sng" dirty="0">
                <a:solidFill>
                  <a:srgbClr val="E6E6E6"/>
                </a:solidFill>
                <a:latin typeface="メイリオ" panose="020B0604030504040204" pitchFamily="50" charset="-128"/>
                <a:ea typeface="メイリオ" panose="020B0604030504040204" pitchFamily="50" charset="-128"/>
                <a:sym typeface="ヒラギノ角ゴ ProN W3" pitchFamily="-1" charset="-128"/>
              </a:rPr>
              <a:t>入会前</a:t>
            </a:r>
            <a:r>
              <a:rPr kumimoji="0" lang="ja-JP" altLang="en-US" sz="3200" b="1" dirty="0">
                <a:solidFill>
                  <a:srgbClr val="E6E6E6"/>
                </a:solidFill>
                <a:latin typeface="メイリオ" panose="020B0604030504040204" pitchFamily="50" charset="-128"/>
                <a:ea typeface="メイリオ" panose="020B0604030504040204" pitchFamily="50" charset="-128"/>
                <a:sym typeface="ヒラギノ角ゴ ProN W3" pitchFamily="-1" charset="-128"/>
              </a:rPr>
              <a:t>］</a:t>
            </a:r>
          </a:p>
          <a:p>
            <a:pPr marL="1080000" indent="-457200" algn="just" eaLnBrk="1" hangingPunct="1">
              <a:spcBef>
                <a:spcPts val="0"/>
              </a:spcBef>
              <a:buFont typeface="Gill Sans" pitchFamily="-1" charset="0"/>
              <a:buNone/>
              <a:defRPr/>
            </a:pPr>
            <a:r>
              <a:rPr kumimoji="0" lang="ja-JP" altLang="en-US"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・満</a:t>
            </a:r>
            <a:r>
              <a:rPr kumimoji="0" lang="en-US" altLang="ja-JP"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20</a:t>
            </a:r>
            <a:r>
              <a:rPr kumimoji="0" lang="ja-JP" altLang="en-US"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歳以上の職業人であること。</a:t>
            </a:r>
          </a:p>
          <a:p>
            <a:pPr marL="1080000" indent="-457200" algn="just" eaLnBrk="1" hangingPunct="1">
              <a:spcBef>
                <a:spcPts val="0"/>
              </a:spcBef>
              <a:buFont typeface="Gill Sans" pitchFamily="-1" charset="0"/>
              <a:buNone/>
              <a:defRPr/>
            </a:pPr>
            <a:r>
              <a:rPr kumimoji="0" lang="ja-JP" altLang="en-US"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・入会までに</a:t>
            </a:r>
            <a:r>
              <a:rPr kumimoji="0" lang="en-US" altLang="ja-JP"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クラブの行事に</a:t>
            </a:r>
            <a:r>
              <a:rPr kumimoji="0" lang="en-US" altLang="ja-JP"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2</a:t>
            </a:r>
            <a:r>
              <a:rPr kumimoji="0" lang="ja-JP" altLang="en-US"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回以上（少なくともうち</a:t>
            </a:r>
            <a:r>
              <a:rPr kumimoji="0" lang="en-US" altLang="ja-JP"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1</a:t>
            </a:r>
            <a:r>
              <a:rPr kumimoji="0" lang="ja-JP" altLang="en-US"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回は例会に）ゲスト参加し、オリエンテーションを受講すること。</a:t>
            </a:r>
            <a:endParaRPr kumimoji="0" lang="en-US" altLang="ja-JP" sz="3200" dirty="0">
              <a:solidFill>
                <a:srgbClr val="E6E6E6"/>
              </a:solidFill>
              <a:latin typeface="メイリオ" panose="020B0604030504040204" pitchFamily="50" charset="-128"/>
              <a:ea typeface="メイリオ" panose="020B0604030504040204" pitchFamily="50" charset="-128"/>
              <a:sym typeface="ヒラギノ角ゴ ProN W3" pitchFamily="-1" charset="-128"/>
            </a:endParaRPr>
          </a:p>
          <a:p>
            <a:pPr marL="1080000" indent="-457200" algn="just" eaLnBrk="1" hangingPunct="1">
              <a:spcBef>
                <a:spcPts val="0"/>
              </a:spcBef>
              <a:buFont typeface="Gill Sans" pitchFamily="-1" charset="0"/>
              <a:buNone/>
              <a:defRPr/>
            </a:pPr>
            <a:r>
              <a:rPr kumimoji="0" lang="ja-JP" altLang="en-US"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・メンバー</a:t>
            </a:r>
            <a:r>
              <a:rPr kumimoji="0" lang="en-US" altLang="ja-JP"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2</a:t>
            </a:r>
            <a:r>
              <a:rPr kumimoji="0" lang="ja-JP" altLang="en-US"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名以上の推薦、ならびに全メンバーによる承認を得ること。</a:t>
            </a:r>
          </a:p>
          <a:p>
            <a:pPr marL="0" indent="0" eaLnBrk="1" hangingPunct="1">
              <a:spcBef>
                <a:spcPts val="0"/>
              </a:spcBef>
              <a:buFont typeface="Gill Sans" pitchFamily="-1" charset="0"/>
              <a:buNone/>
              <a:defRPr/>
            </a:pPr>
            <a:endParaRPr kumimoji="0" lang="en-US" altLang="ja-JP" sz="3200" dirty="0">
              <a:solidFill>
                <a:srgbClr val="E6E6E6"/>
              </a:solidFill>
              <a:latin typeface="メイリオ" panose="020B0604030504040204" pitchFamily="50" charset="-128"/>
              <a:ea typeface="メイリオ" panose="020B0604030504040204" pitchFamily="50" charset="-128"/>
              <a:sym typeface="ヒラギノ角ゴ ProN W3" pitchFamily="-1" charset="-128"/>
            </a:endParaRPr>
          </a:p>
          <a:p>
            <a:pPr marL="0" indent="0" eaLnBrk="1" hangingPunct="1">
              <a:lnSpc>
                <a:spcPct val="150000"/>
              </a:lnSpc>
              <a:spcBef>
                <a:spcPts val="0"/>
              </a:spcBef>
              <a:buFont typeface="Gill Sans" pitchFamily="-1" charset="0"/>
              <a:buNone/>
              <a:defRPr/>
            </a:pPr>
            <a:r>
              <a:rPr kumimoji="0" lang="ja-JP" altLang="en-US" sz="3200" b="1" dirty="0">
                <a:solidFill>
                  <a:srgbClr val="E6E6E6"/>
                </a:solidFill>
                <a:latin typeface="メイリオ" panose="020B0604030504040204" pitchFamily="50" charset="-128"/>
                <a:ea typeface="メイリオ" panose="020B0604030504040204" pitchFamily="50" charset="-128"/>
                <a:sym typeface="ヒラギノ角ゴ ProN W3" pitchFamily="-1" charset="-128"/>
              </a:rPr>
              <a:t>［</a:t>
            </a:r>
            <a:r>
              <a:rPr kumimoji="0" lang="ja-JP" altLang="en-US" sz="3200" b="1" u="sng" dirty="0">
                <a:solidFill>
                  <a:srgbClr val="E6E6E6"/>
                </a:solidFill>
                <a:latin typeface="メイリオ" panose="020B0604030504040204" pitchFamily="50" charset="-128"/>
                <a:ea typeface="メイリオ" panose="020B0604030504040204" pitchFamily="50" charset="-128"/>
                <a:sym typeface="ヒラギノ角ゴ ProN W3" pitchFamily="-1" charset="-128"/>
              </a:rPr>
              <a:t>入会後</a:t>
            </a:r>
            <a:r>
              <a:rPr kumimoji="0" lang="ja-JP" altLang="en-US" sz="3200" b="1" dirty="0">
                <a:solidFill>
                  <a:srgbClr val="E6E6E6"/>
                </a:solidFill>
                <a:latin typeface="メイリオ" panose="020B0604030504040204" pitchFamily="50" charset="-128"/>
                <a:ea typeface="メイリオ" panose="020B0604030504040204" pitchFamily="50" charset="-128"/>
                <a:sym typeface="ヒラギノ角ゴ ProN W3" pitchFamily="-1" charset="-128"/>
              </a:rPr>
              <a:t>］</a:t>
            </a:r>
          </a:p>
          <a:p>
            <a:pPr marL="1080000" indent="-457200" algn="just" eaLnBrk="1" hangingPunct="1">
              <a:spcBef>
                <a:spcPts val="0"/>
              </a:spcBef>
              <a:buFont typeface="Gill Sans" pitchFamily="-1" charset="0"/>
              <a:buNone/>
              <a:defRPr/>
            </a:pPr>
            <a:r>
              <a:rPr kumimoji="0" lang="ja-JP" altLang="en-US"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・月</a:t>
            </a:r>
            <a:r>
              <a:rPr kumimoji="0" lang="en-US" altLang="ja-JP"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2</a:t>
            </a:r>
            <a:r>
              <a:rPr kumimoji="0" lang="ja-JP" altLang="en-US"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回の例会に出席できること。</a:t>
            </a:r>
          </a:p>
          <a:p>
            <a:pPr marL="1080000" indent="-457200" algn="just" eaLnBrk="1" hangingPunct="1">
              <a:spcBef>
                <a:spcPts val="0"/>
              </a:spcBef>
              <a:buFont typeface="Gill Sans" pitchFamily="-1" charset="0"/>
              <a:buNone/>
              <a:defRPr/>
            </a:pPr>
            <a:r>
              <a:rPr kumimoji="0" lang="ja-JP" altLang="en-US" sz="3200" dirty="0">
                <a:solidFill>
                  <a:srgbClr val="E6E6E6"/>
                </a:solidFill>
                <a:latin typeface="メイリオ" panose="020B0604030504040204" pitchFamily="50" charset="-128"/>
                <a:ea typeface="メイリオ" panose="020B0604030504040204" pitchFamily="50" charset="-128"/>
                <a:sym typeface="ヒラギノ角ゴ ProN W3" pitchFamily="-1" charset="-128"/>
              </a:rPr>
              <a:t>・ただし諸般の事情でどうしても出席できない人のための救済措置もあります。</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down)">
                                      <p:cBhvr>
                                        <p:cTn id="7" dur="580">
                                          <p:stCondLst>
                                            <p:cond delay="0"/>
                                          </p:stCondLst>
                                        </p:cTn>
                                        <p:tgtEl>
                                          <p:spTgt spid="16">
                                            <p:txEl>
                                              <p:pRg st="0" end="0"/>
                                            </p:txEl>
                                          </p:spTgt>
                                        </p:tgtEl>
                                      </p:cBhvr>
                                    </p:animEffect>
                                    <p:anim calcmode="lin" valueType="num">
                                      <p:cBhvr>
                                        <p:cTn id="8" dur="1822" tmFilter="0,0; 0.14,0.36; 0.43,0.73; 0.71,0.91; 1.0,1.0">
                                          <p:stCondLst>
                                            <p:cond delay="0"/>
                                          </p:stCondLst>
                                        </p:cTn>
                                        <p:tgtEl>
                                          <p:spTgt spid="1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xEl>
                                              <p:pRg st="0" end="0"/>
                                            </p:txEl>
                                          </p:spTgt>
                                        </p:tgtEl>
                                      </p:cBhvr>
                                      <p:to x="100000" y="60000"/>
                                    </p:animScale>
                                    <p:animScale>
                                      <p:cBhvr>
                                        <p:cTn id="14" dur="166" decel="50000">
                                          <p:stCondLst>
                                            <p:cond delay="676"/>
                                          </p:stCondLst>
                                        </p:cTn>
                                        <p:tgtEl>
                                          <p:spTgt spid="16">
                                            <p:txEl>
                                              <p:pRg st="0" end="0"/>
                                            </p:txEl>
                                          </p:spTgt>
                                        </p:tgtEl>
                                      </p:cBhvr>
                                      <p:to x="100000" y="100000"/>
                                    </p:animScale>
                                    <p:animScale>
                                      <p:cBhvr>
                                        <p:cTn id="15" dur="26">
                                          <p:stCondLst>
                                            <p:cond delay="1312"/>
                                          </p:stCondLst>
                                        </p:cTn>
                                        <p:tgtEl>
                                          <p:spTgt spid="16">
                                            <p:txEl>
                                              <p:pRg st="0" end="0"/>
                                            </p:txEl>
                                          </p:spTgt>
                                        </p:tgtEl>
                                      </p:cBhvr>
                                      <p:to x="100000" y="80000"/>
                                    </p:animScale>
                                    <p:animScale>
                                      <p:cBhvr>
                                        <p:cTn id="16" dur="166" decel="50000">
                                          <p:stCondLst>
                                            <p:cond delay="1338"/>
                                          </p:stCondLst>
                                        </p:cTn>
                                        <p:tgtEl>
                                          <p:spTgt spid="16">
                                            <p:txEl>
                                              <p:pRg st="0" end="0"/>
                                            </p:txEl>
                                          </p:spTgt>
                                        </p:tgtEl>
                                      </p:cBhvr>
                                      <p:to x="100000" y="100000"/>
                                    </p:animScale>
                                    <p:animScale>
                                      <p:cBhvr>
                                        <p:cTn id="17" dur="26">
                                          <p:stCondLst>
                                            <p:cond delay="1642"/>
                                          </p:stCondLst>
                                        </p:cTn>
                                        <p:tgtEl>
                                          <p:spTgt spid="16">
                                            <p:txEl>
                                              <p:pRg st="0" end="0"/>
                                            </p:txEl>
                                          </p:spTgt>
                                        </p:tgtEl>
                                      </p:cBhvr>
                                      <p:to x="100000" y="90000"/>
                                    </p:animScale>
                                    <p:animScale>
                                      <p:cBhvr>
                                        <p:cTn id="18" dur="166" decel="50000">
                                          <p:stCondLst>
                                            <p:cond delay="1668"/>
                                          </p:stCondLst>
                                        </p:cTn>
                                        <p:tgtEl>
                                          <p:spTgt spid="16">
                                            <p:txEl>
                                              <p:pRg st="0" end="0"/>
                                            </p:txEl>
                                          </p:spTgt>
                                        </p:tgtEl>
                                      </p:cBhvr>
                                      <p:to x="100000" y="100000"/>
                                    </p:animScale>
                                    <p:animScale>
                                      <p:cBhvr>
                                        <p:cTn id="19" dur="26">
                                          <p:stCondLst>
                                            <p:cond delay="1808"/>
                                          </p:stCondLst>
                                        </p:cTn>
                                        <p:tgtEl>
                                          <p:spTgt spid="16">
                                            <p:txEl>
                                              <p:pRg st="0" end="0"/>
                                            </p:txEl>
                                          </p:spTgt>
                                        </p:tgtEl>
                                      </p:cBhvr>
                                      <p:to x="100000" y="95000"/>
                                    </p:animScale>
                                    <p:animScale>
                                      <p:cBhvr>
                                        <p:cTn id="20" dur="166" decel="50000">
                                          <p:stCondLst>
                                            <p:cond delay="1834"/>
                                          </p:stCondLst>
                                        </p:cTn>
                                        <p:tgtEl>
                                          <p:spTgt spid="16">
                                            <p:txEl>
                                              <p:pRg st="0" end="0"/>
                                            </p:txEl>
                                          </p:spTgt>
                                        </p:tgtEl>
                                      </p:cBhvr>
                                      <p:to x="100000" y="100000"/>
                                    </p:animScale>
                                  </p:childTnLst>
                                </p:cTn>
                              </p:par>
                              <p:par>
                                <p:cTn id="21" presetID="26" presetClass="entr" presetSubtype="0" fill="hold" nodeType="withEffect">
                                  <p:stCondLst>
                                    <p:cond delay="200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down)">
                                      <p:cBhvr>
                                        <p:cTn id="23" dur="580">
                                          <p:stCondLst>
                                            <p:cond delay="0"/>
                                          </p:stCondLst>
                                        </p:cTn>
                                        <p:tgtEl>
                                          <p:spTgt spid="16">
                                            <p:txEl>
                                              <p:pRg st="1" end="1"/>
                                            </p:txEl>
                                          </p:spTgt>
                                        </p:tgtEl>
                                      </p:cBhvr>
                                    </p:animEffect>
                                    <p:anim calcmode="lin" valueType="num">
                                      <p:cBhvr>
                                        <p:cTn id="24" dur="1822" tmFilter="0,0; 0.14,0.36; 0.43,0.73; 0.71,0.91; 1.0,1.0">
                                          <p:stCondLst>
                                            <p:cond delay="0"/>
                                          </p:stCondLst>
                                        </p:cTn>
                                        <p:tgtEl>
                                          <p:spTgt spid="16">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xEl>
                                              <p:pRg st="1" end="1"/>
                                            </p:txEl>
                                          </p:spTgt>
                                        </p:tgtEl>
                                      </p:cBhvr>
                                      <p:to x="100000" y="60000"/>
                                    </p:animScale>
                                    <p:animScale>
                                      <p:cBhvr>
                                        <p:cTn id="30" dur="166" decel="50000">
                                          <p:stCondLst>
                                            <p:cond delay="676"/>
                                          </p:stCondLst>
                                        </p:cTn>
                                        <p:tgtEl>
                                          <p:spTgt spid="16">
                                            <p:txEl>
                                              <p:pRg st="1" end="1"/>
                                            </p:txEl>
                                          </p:spTgt>
                                        </p:tgtEl>
                                      </p:cBhvr>
                                      <p:to x="100000" y="100000"/>
                                    </p:animScale>
                                    <p:animScale>
                                      <p:cBhvr>
                                        <p:cTn id="31" dur="26">
                                          <p:stCondLst>
                                            <p:cond delay="1312"/>
                                          </p:stCondLst>
                                        </p:cTn>
                                        <p:tgtEl>
                                          <p:spTgt spid="16">
                                            <p:txEl>
                                              <p:pRg st="1" end="1"/>
                                            </p:txEl>
                                          </p:spTgt>
                                        </p:tgtEl>
                                      </p:cBhvr>
                                      <p:to x="100000" y="80000"/>
                                    </p:animScale>
                                    <p:animScale>
                                      <p:cBhvr>
                                        <p:cTn id="32" dur="166" decel="50000">
                                          <p:stCondLst>
                                            <p:cond delay="1338"/>
                                          </p:stCondLst>
                                        </p:cTn>
                                        <p:tgtEl>
                                          <p:spTgt spid="16">
                                            <p:txEl>
                                              <p:pRg st="1" end="1"/>
                                            </p:txEl>
                                          </p:spTgt>
                                        </p:tgtEl>
                                      </p:cBhvr>
                                      <p:to x="100000" y="100000"/>
                                    </p:animScale>
                                    <p:animScale>
                                      <p:cBhvr>
                                        <p:cTn id="33" dur="26">
                                          <p:stCondLst>
                                            <p:cond delay="1642"/>
                                          </p:stCondLst>
                                        </p:cTn>
                                        <p:tgtEl>
                                          <p:spTgt spid="16">
                                            <p:txEl>
                                              <p:pRg st="1" end="1"/>
                                            </p:txEl>
                                          </p:spTgt>
                                        </p:tgtEl>
                                      </p:cBhvr>
                                      <p:to x="100000" y="90000"/>
                                    </p:animScale>
                                    <p:animScale>
                                      <p:cBhvr>
                                        <p:cTn id="34" dur="166" decel="50000">
                                          <p:stCondLst>
                                            <p:cond delay="1668"/>
                                          </p:stCondLst>
                                        </p:cTn>
                                        <p:tgtEl>
                                          <p:spTgt spid="16">
                                            <p:txEl>
                                              <p:pRg st="1" end="1"/>
                                            </p:txEl>
                                          </p:spTgt>
                                        </p:tgtEl>
                                      </p:cBhvr>
                                      <p:to x="100000" y="100000"/>
                                    </p:animScale>
                                    <p:animScale>
                                      <p:cBhvr>
                                        <p:cTn id="35" dur="26">
                                          <p:stCondLst>
                                            <p:cond delay="1808"/>
                                          </p:stCondLst>
                                        </p:cTn>
                                        <p:tgtEl>
                                          <p:spTgt spid="16">
                                            <p:txEl>
                                              <p:pRg st="1" end="1"/>
                                            </p:txEl>
                                          </p:spTgt>
                                        </p:tgtEl>
                                      </p:cBhvr>
                                      <p:to x="100000" y="95000"/>
                                    </p:animScale>
                                    <p:animScale>
                                      <p:cBhvr>
                                        <p:cTn id="36" dur="166" decel="50000">
                                          <p:stCondLst>
                                            <p:cond delay="1834"/>
                                          </p:stCondLst>
                                        </p:cTn>
                                        <p:tgtEl>
                                          <p:spTgt spid="16">
                                            <p:txEl>
                                              <p:pRg st="1" end="1"/>
                                            </p:txEl>
                                          </p:spTgt>
                                        </p:tgtEl>
                                      </p:cBhvr>
                                      <p:to x="100000" y="100000"/>
                                    </p:animScale>
                                  </p:childTnLst>
                                </p:cTn>
                              </p:par>
                              <p:par>
                                <p:cTn id="37" presetID="26" presetClass="entr" presetSubtype="0" fill="hold" nodeType="withEffect">
                                  <p:stCondLst>
                                    <p:cond delay="4000"/>
                                  </p:stCondLst>
                                  <p:childTnLst>
                                    <p:set>
                                      <p:cBhvr>
                                        <p:cTn id="38" dur="1" fill="hold">
                                          <p:stCondLst>
                                            <p:cond delay="0"/>
                                          </p:stCondLst>
                                        </p:cTn>
                                        <p:tgtEl>
                                          <p:spTgt spid="16">
                                            <p:txEl>
                                              <p:pRg st="2" end="2"/>
                                            </p:txEl>
                                          </p:spTgt>
                                        </p:tgtEl>
                                        <p:attrNameLst>
                                          <p:attrName>style.visibility</p:attrName>
                                        </p:attrNameLst>
                                      </p:cBhvr>
                                      <p:to>
                                        <p:strVal val="visible"/>
                                      </p:to>
                                    </p:set>
                                    <p:animEffect transition="in" filter="wipe(down)">
                                      <p:cBhvr>
                                        <p:cTn id="39" dur="580">
                                          <p:stCondLst>
                                            <p:cond delay="0"/>
                                          </p:stCondLst>
                                        </p:cTn>
                                        <p:tgtEl>
                                          <p:spTgt spid="16">
                                            <p:txEl>
                                              <p:pRg st="2" end="2"/>
                                            </p:txEl>
                                          </p:spTgt>
                                        </p:tgtEl>
                                      </p:cBhvr>
                                    </p:animEffect>
                                    <p:anim calcmode="lin" valueType="num">
                                      <p:cBhvr>
                                        <p:cTn id="40" dur="1822" tmFilter="0,0; 0.14,0.36; 0.43,0.73; 0.71,0.91; 1.0,1.0">
                                          <p:stCondLst>
                                            <p:cond delay="0"/>
                                          </p:stCondLst>
                                        </p:cTn>
                                        <p:tgtEl>
                                          <p:spTgt spid="16">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6">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6">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6">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6">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16">
                                            <p:txEl>
                                              <p:pRg st="2" end="2"/>
                                            </p:txEl>
                                          </p:spTgt>
                                        </p:tgtEl>
                                      </p:cBhvr>
                                      <p:to x="100000" y="60000"/>
                                    </p:animScale>
                                    <p:animScale>
                                      <p:cBhvr>
                                        <p:cTn id="46" dur="166" decel="50000">
                                          <p:stCondLst>
                                            <p:cond delay="676"/>
                                          </p:stCondLst>
                                        </p:cTn>
                                        <p:tgtEl>
                                          <p:spTgt spid="16">
                                            <p:txEl>
                                              <p:pRg st="2" end="2"/>
                                            </p:txEl>
                                          </p:spTgt>
                                        </p:tgtEl>
                                      </p:cBhvr>
                                      <p:to x="100000" y="100000"/>
                                    </p:animScale>
                                    <p:animScale>
                                      <p:cBhvr>
                                        <p:cTn id="47" dur="26">
                                          <p:stCondLst>
                                            <p:cond delay="1312"/>
                                          </p:stCondLst>
                                        </p:cTn>
                                        <p:tgtEl>
                                          <p:spTgt spid="16">
                                            <p:txEl>
                                              <p:pRg st="2" end="2"/>
                                            </p:txEl>
                                          </p:spTgt>
                                        </p:tgtEl>
                                      </p:cBhvr>
                                      <p:to x="100000" y="80000"/>
                                    </p:animScale>
                                    <p:animScale>
                                      <p:cBhvr>
                                        <p:cTn id="48" dur="166" decel="50000">
                                          <p:stCondLst>
                                            <p:cond delay="1338"/>
                                          </p:stCondLst>
                                        </p:cTn>
                                        <p:tgtEl>
                                          <p:spTgt spid="16">
                                            <p:txEl>
                                              <p:pRg st="2" end="2"/>
                                            </p:txEl>
                                          </p:spTgt>
                                        </p:tgtEl>
                                      </p:cBhvr>
                                      <p:to x="100000" y="100000"/>
                                    </p:animScale>
                                    <p:animScale>
                                      <p:cBhvr>
                                        <p:cTn id="49" dur="26">
                                          <p:stCondLst>
                                            <p:cond delay="1642"/>
                                          </p:stCondLst>
                                        </p:cTn>
                                        <p:tgtEl>
                                          <p:spTgt spid="16">
                                            <p:txEl>
                                              <p:pRg st="2" end="2"/>
                                            </p:txEl>
                                          </p:spTgt>
                                        </p:tgtEl>
                                      </p:cBhvr>
                                      <p:to x="100000" y="90000"/>
                                    </p:animScale>
                                    <p:animScale>
                                      <p:cBhvr>
                                        <p:cTn id="50" dur="166" decel="50000">
                                          <p:stCondLst>
                                            <p:cond delay="1668"/>
                                          </p:stCondLst>
                                        </p:cTn>
                                        <p:tgtEl>
                                          <p:spTgt spid="16">
                                            <p:txEl>
                                              <p:pRg st="2" end="2"/>
                                            </p:txEl>
                                          </p:spTgt>
                                        </p:tgtEl>
                                      </p:cBhvr>
                                      <p:to x="100000" y="100000"/>
                                    </p:animScale>
                                    <p:animScale>
                                      <p:cBhvr>
                                        <p:cTn id="51" dur="26">
                                          <p:stCondLst>
                                            <p:cond delay="1808"/>
                                          </p:stCondLst>
                                        </p:cTn>
                                        <p:tgtEl>
                                          <p:spTgt spid="16">
                                            <p:txEl>
                                              <p:pRg st="2" end="2"/>
                                            </p:txEl>
                                          </p:spTgt>
                                        </p:tgtEl>
                                      </p:cBhvr>
                                      <p:to x="100000" y="95000"/>
                                    </p:animScale>
                                    <p:animScale>
                                      <p:cBhvr>
                                        <p:cTn id="52" dur="166" decel="50000">
                                          <p:stCondLst>
                                            <p:cond delay="1834"/>
                                          </p:stCondLst>
                                        </p:cTn>
                                        <p:tgtEl>
                                          <p:spTgt spid="16">
                                            <p:txEl>
                                              <p:pRg st="2" end="2"/>
                                            </p:txEl>
                                          </p:spTgt>
                                        </p:tgtEl>
                                      </p:cBhvr>
                                      <p:to x="100000" y="100000"/>
                                    </p:animScale>
                                  </p:childTnLst>
                                </p:cTn>
                              </p:par>
                              <p:par>
                                <p:cTn id="53" presetID="26" presetClass="entr" presetSubtype="0" fill="hold" nodeType="withEffect">
                                  <p:stCondLst>
                                    <p:cond delay="6000"/>
                                  </p:stCondLst>
                                  <p:childTnLst>
                                    <p:set>
                                      <p:cBhvr>
                                        <p:cTn id="54" dur="1" fill="hold">
                                          <p:stCondLst>
                                            <p:cond delay="0"/>
                                          </p:stCondLst>
                                        </p:cTn>
                                        <p:tgtEl>
                                          <p:spTgt spid="16">
                                            <p:txEl>
                                              <p:pRg st="3" end="3"/>
                                            </p:txEl>
                                          </p:spTgt>
                                        </p:tgtEl>
                                        <p:attrNameLst>
                                          <p:attrName>style.visibility</p:attrName>
                                        </p:attrNameLst>
                                      </p:cBhvr>
                                      <p:to>
                                        <p:strVal val="visible"/>
                                      </p:to>
                                    </p:set>
                                    <p:animEffect transition="in" filter="wipe(down)">
                                      <p:cBhvr>
                                        <p:cTn id="55" dur="580">
                                          <p:stCondLst>
                                            <p:cond delay="0"/>
                                          </p:stCondLst>
                                        </p:cTn>
                                        <p:tgtEl>
                                          <p:spTgt spid="16">
                                            <p:txEl>
                                              <p:pRg st="3" end="3"/>
                                            </p:txEl>
                                          </p:spTgt>
                                        </p:tgtEl>
                                      </p:cBhvr>
                                    </p:animEffect>
                                    <p:anim calcmode="lin" valueType="num">
                                      <p:cBhvr>
                                        <p:cTn id="56" dur="1822" tmFilter="0,0; 0.14,0.36; 0.43,0.73; 0.71,0.91; 1.0,1.0">
                                          <p:stCondLst>
                                            <p:cond delay="0"/>
                                          </p:stCondLst>
                                        </p:cTn>
                                        <p:tgtEl>
                                          <p:spTgt spid="16">
                                            <p:txEl>
                                              <p:pRg st="3" end="3"/>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6">
                                            <p:txEl>
                                              <p:pRg st="3" end="3"/>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6">
                                            <p:txEl>
                                              <p:pRg st="3" end="3"/>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6">
                                            <p:txEl>
                                              <p:pRg st="3" end="3"/>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6">
                                            <p:txEl>
                                              <p:pRg st="3" end="3"/>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16">
                                            <p:txEl>
                                              <p:pRg st="3" end="3"/>
                                            </p:txEl>
                                          </p:spTgt>
                                        </p:tgtEl>
                                      </p:cBhvr>
                                      <p:to x="100000" y="60000"/>
                                    </p:animScale>
                                    <p:animScale>
                                      <p:cBhvr>
                                        <p:cTn id="62" dur="166" decel="50000">
                                          <p:stCondLst>
                                            <p:cond delay="676"/>
                                          </p:stCondLst>
                                        </p:cTn>
                                        <p:tgtEl>
                                          <p:spTgt spid="16">
                                            <p:txEl>
                                              <p:pRg st="3" end="3"/>
                                            </p:txEl>
                                          </p:spTgt>
                                        </p:tgtEl>
                                      </p:cBhvr>
                                      <p:to x="100000" y="100000"/>
                                    </p:animScale>
                                    <p:animScale>
                                      <p:cBhvr>
                                        <p:cTn id="63" dur="26">
                                          <p:stCondLst>
                                            <p:cond delay="1312"/>
                                          </p:stCondLst>
                                        </p:cTn>
                                        <p:tgtEl>
                                          <p:spTgt spid="16">
                                            <p:txEl>
                                              <p:pRg st="3" end="3"/>
                                            </p:txEl>
                                          </p:spTgt>
                                        </p:tgtEl>
                                      </p:cBhvr>
                                      <p:to x="100000" y="80000"/>
                                    </p:animScale>
                                    <p:animScale>
                                      <p:cBhvr>
                                        <p:cTn id="64" dur="166" decel="50000">
                                          <p:stCondLst>
                                            <p:cond delay="1338"/>
                                          </p:stCondLst>
                                        </p:cTn>
                                        <p:tgtEl>
                                          <p:spTgt spid="16">
                                            <p:txEl>
                                              <p:pRg st="3" end="3"/>
                                            </p:txEl>
                                          </p:spTgt>
                                        </p:tgtEl>
                                      </p:cBhvr>
                                      <p:to x="100000" y="100000"/>
                                    </p:animScale>
                                    <p:animScale>
                                      <p:cBhvr>
                                        <p:cTn id="65" dur="26">
                                          <p:stCondLst>
                                            <p:cond delay="1642"/>
                                          </p:stCondLst>
                                        </p:cTn>
                                        <p:tgtEl>
                                          <p:spTgt spid="16">
                                            <p:txEl>
                                              <p:pRg st="3" end="3"/>
                                            </p:txEl>
                                          </p:spTgt>
                                        </p:tgtEl>
                                      </p:cBhvr>
                                      <p:to x="100000" y="90000"/>
                                    </p:animScale>
                                    <p:animScale>
                                      <p:cBhvr>
                                        <p:cTn id="66" dur="166" decel="50000">
                                          <p:stCondLst>
                                            <p:cond delay="1668"/>
                                          </p:stCondLst>
                                        </p:cTn>
                                        <p:tgtEl>
                                          <p:spTgt spid="16">
                                            <p:txEl>
                                              <p:pRg st="3" end="3"/>
                                            </p:txEl>
                                          </p:spTgt>
                                        </p:tgtEl>
                                      </p:cBhvr>
                                      <p:to x="100000" y="100000"/>
                                    </p:animScale>
                                    <p:animScale>
                                      <p:cBhvr>
                                        <p:cTn id="67" dur="26">
                                          <p:stCondLst>
                                            <p:cond delay="1808"/>
                                          </p:stCondLst>
                                        </p:cTn>
                                        <p:tgtEl>
                                          <p:spTgt spid="16">
                                            <p:txEl>
                                              <p:pRg st="3" end="3"/>
                                            </p:txEl>
                                          </p:spTgt>
                                        </p:tgtEl>
                                      </p:cBhvr>
                                      <p:to x="100000" y="95000"/>
                                    </p:animScale>
                                    <p:animScale>
                                      <p:cBhvr>
                                        <p:cTn id="68" dur="166" decel="50000">
                                          <p:stCondLst>
                                            <p:cond delay="1834"/>
                                          </p:stCondLst>
                                        </p:cTn>
                                        <p:tgtEl>
                                          <p:spTgt spid="16">
                                            <p:txEl>
                                              <p:pRg st="3" end="3"/>
                                            </p:txEl>
                                          </p:spTgt>
                                        </p:tgtEl>
                                      </p:cBhvr>
                                      <p:to x="100000" y="100000"/>
                                    </p:animScale>
                                  </p:childTnLst>
                                </p:cTn>
                              </p:par>
                              <p:par>
                                <p:cTn id="69" presetID="26" presetClass="entr" presetSubtype="0" fill="hold" nodeType="withEffect">
                                  <p:stCondLst>
                                    <p:cond delay="8000"/>
                                  </p:stCondLst>
                                  <p:childTnLst>
                                    <p:set>
                                      <p:cBhvr>
                                        <p:cTn id="70" dur="1" fill="hold">
                                          <p:stCondLst>
                                            <p:cond delay="0"/>
                                          </p:stCondLst>
                                        </p:cTn>
                                        <p:tgtEl>
                                          <p:spTgt spid="16">
                                            <p:txEl>
                                              <p:pRg st="5" end="5"/>
                                            </p:txEl>
                                          </p:spTgt>
                                        </p:tgtEl>
                                        <p:attrNameLst>
                                          <p:attrName>style.visibility</p:attrName>
                                        </p:attrNameLst>
                                      </p:cBhvr>
                                      <p:to>
                                        <p:strVal val="visible"/>
                                      </p:to>
                                    </p:set>
                                    <p:animEffect transition="in" filter="wipe(down)">
                                      <p:cBhvr>
                                        <p:cTn id="71" dur="580">
                                          <p:stCondLst>
                                            <p:cond delay="0"/>
                                          </p:stCondLst>
                                        </p:cTn>
                                        <p:tgtEl>
                                          <p:spTgt spid="16">
                                            <p:txEl>
                                              <p:pRg st="5" end="5"/>
                                            </p:txEl>
                                          </p:spTgt>
                                        </p:tgtEl>
                                      </p:cBhvr>
                                    </p:animEffect>
                                    <p:anim calcmode="lin" valueType="num">
                                      <p:cBhvr>
                                        <p:cTn id="72" dur="1822" tmFilter="0,0; 0.14,0.36; 0.43,0.73; 0.71,0.91; 1.0,1.0">
                                          <p:stCondLst>
                                            <p:cond delay="0"/>
                                          </p:stCondLst>
                                        </p:cTn>
                                        <p:tgtEl>
                                          <p:spTgt spid="16">
                                            <p:txEl>
                                              <p:pRg st="5" end="5"/>
                                            </p:txEl>
                                          </p:spTgt>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6">
                                            <p:txEl>
                                              <p:pRg st="5" end="5"/>
                                            </p:txEl>
                                          </p:spTgt>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6">
                                            <p:txEl>
                                              <p:pRg st="5" end="5"/>
                                            </p:txEl>
                                          </p:spTgt>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6">
                                            <p:txEl>
                                              <p:pRg st="5" end="5"/>
                                            </p:txEl>
                                          </p:spTgt>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6">
                                            <p:txEl>
                                              <p:pRg st="5" end="5"/>
                                            </p:txEl>
                                          </p:spTgt>
                                        </p:tgtEl>
                                        <p:attrNameLst>
                                          <p:attrName>ppt_y</p:attrName>
                                        </p:attrNameLst>
                                      </p:cBhvr>
                                      <p:tavLst>
                                        <p:tav tm="0" fmla="#ppt_y-sin(pi*$)/81">
                                          <p:val>
                                            <p:fltVal val="0"/>
                                          </p:val>
                                        </p:tav>
                                        <p:tav tm="100000">
                                          <p:val>
                                            <p:fltVal val="1"/>
                                          </p:val>
                                        </p:tav>
                                      </p:tavLst>
                                    </p:anim>
                                    <p:animScale>
                                      <p:cBhvr>
                                        <p:cTn id="77" dur="26">
                                          <p:stCondLst>
                                            <p:cond delay="650"/>
                                          </p:stCondLst>
                                        </p:cTn>
                                        <p:tgtEl>
                                          <p:spTgt spid="16">
                                            <p:txEl>
                                              <p:pRg st="5" end="5"/>
                                            </p:txEl>
                                          </p:spTgt>
                                        </p:tgtEl>
                                      </p:cBhvr>
                                      <p:to x="100000" y="60000"/>
                                    </p:animScale>
                                    <p:animScale>
                                      <p:cBhvr>
                                        <p:cTn id="78" dur="166" decel="50000">
                                          <p:stCondLst>
                                            <p:cond delay="676"/>
                                          </p:stCondLst>
                                        </p:cTn>
                                        <p:tgtEl>
                                          <p:spTgt spid="16">
                                            <p:txEl>
                                              <p:pRg st="5" end="5"/>
                                            </p:txEl>
                                          </p:spTgt>
                                        </p:tgtEl>
                                      </p:cBhvr>
                                      <p:to x="100000" y="100000"/>
                                    </p:animScale>
                                    <p:animScale>
                                      <p:cBhvr>
                                        <p:cTn id="79" dur="26">
                                          <p:stCondLst>
                                            <p:cond delay="1312"/>
                                          </p:stCondLst>
                                        </p:cTn>
                                        <p:tgtEl>
                                          <p:spTgt spid="16">
                                            <p:txEl>
                                              <p:pRg st="5" end="5"/>
                                            </p:txEl>
                                          </p:spTgt>
                                        </p:tgtEl>
                                      </p:cBhvr>
                                      <p:to x="100000" y="80000"/>
                                    </p:animScale>
                                    <p:animScale>
                                      <p:cBhvr>
                                        <p:cTn id="80" dur="166" decel="50000">
                                          <p:stCondLst>
                                            <p:cond delay="1338"/>
                                          </p:stCondLst>
                                        </p:cTn>
                                        <p:tgtEl>
                                          <p:spTgt spid="16">
                                            <p:txEl>
                                              <p:pRg st="5" end="5"/>
                                            </p:txEl>
                                          </p:spTgt>
                                        </p:tgtEl>
                                      </p:cBhvr>
                                      <p:to x="100000" y="100000"/>
                                    </p:animScale>
                                    <p:animScale>
                                      <p:cBhvr>
                                        <p:cTn id="81" dur="26">
                                          <p:stCondLst>
                                            <p:cond delay="1642"/>
                                          </p:stCondLst>
                                        </p:cTn>
                                        <p:tgtEl>
                                          <p:spTgt spid="16">
                                            <p:txEl>
                                              <p:pRg st="5" end="5"/>
                                            </p:txEl>
                                          </p:spTgt>
                                        </p:tgtEl>
                                      </p:cBhvr>
                                      <p:to x="100000" y="90000"/>
                                    </p:animScale>
                                    <p:animScale>
                                      <p:cBhvr>
                                        <p:cTn id="82" dur="166" decel="50000">
                                          <p:stCondLst>
                                            <p:cond delay="1668"/>
                                          </p:stCondLst>
                                        </p:cTn>
                                        <p:tgtEl>
                                          <p:spTgt spid="16">
                                            <p:txEl>
                                              <p:pRg st="5" end="5"/>
                                            </p:txEl>
                                          </p:spTgt>
                                        </p:tgtEl>
                                      </p:cBhvr>
                                      <p:to x="100000" y="100000"/>
                                    </p:animScale>
                                    <p:animScale>
                                      <p:cBhvr>
                                        <p:cTn id="83" dur="26">
                                          <p:stCondLst>
                                            <p:cond delay="1808"/>
                                          </p:stCondLst>
                                        </p:cTn>
                                        <p:tgtEl>
                                          <p:spTgt spid="16">
                                            <p:txEl>
                                              <p:pRg st="5" end="5"/>
                                            </p:txEl>
                                          </p:spTgt>
                                        </p:tgtEl>
                                      </p:cBhvr>
                                      <p:to x="100000" y="95000"/>
                                    </p:animScale>
                                    <p:animScale>
                                      <p:cBhvr>
                                        <p:cTn id="84" dur="166" decel="50000">
                                          <p:stCondLst>
                                            <p:cond delay="1834"/>
                                          </p:stCondLst>
                                        </p:cTn>
                                        <p:tgtEl>
                                          <p:spTgt spid="16">
                                            <p:txEl>
                                              <p:pRg st="5" end="5"/>
                                            </p:txEl>
                                          </p:spTgt>
                                        </p:tgtEl>
                                      </p:cBhvr>
                                      <p:to x="100000" y="100000"/>
                                    </p:animScale>
                                  </p:childTnLst>
                                </p:cTn>
                              </p:par>
                              <p:par>
                                <p:cTn id="85" presetID="26" presetClass="entr" presetSubtype="0" fill="hold" nodeType="withEffect">
                                  <p:stCondLst>
                                    <p:cond delay="10000"/>
                                  </p:stCondLst>
                                  <p:childTnLst>
                                    <p:set>
                                      <p:cBhvr>
                                        <p:cTn id="86" dur="1" fill="hold">
                                          <p:stCondLst>
                                            <p:cond delay="0"/>
                                          </p:stCondLst>
                                        </p:cTn>
                                        <p:tgtEl>
                                          <p:spTgt spid="16">
                                            <p:txEl>
                                              <p:pRg st="6" end="6"/>
                                            </p:txEl>
                                          </p:spTgt>
                                        </p:tgtEl>
                                        <p:attrNameLst>
                                          <p:attrName>style.visibility</p:attrName>
                                        </p:attrNameLst>
                                      </p:cBhvr>
                                      <p:to>
                                        <p:strVal val="visible"/>
                                      </p:to>
                                    </p:set>
                                    <p:animEffect transition="in" filter="wipe(down)">
                                      <p:cBhvr>
                                        <p:cTn id="87" dur="580">
                                          <p:stCondLst>
                                            <p:cond delay="0"/>
                                          </p:stCondLst>
                                        </p:cTn>
                                        <p:tgtEl>
                                          <p:spTgt spid="16">
                                            <p:txEl>
                                              <p:pRg st="6" end="6"/>
                                            </p:txEl>
                                          </p:spTgt>
                                        </p:tgtEl>
                                      </p:cBhvr>
                                    </p:animEffect>
                                    <p:anim calcmode="lin" valueType="num">
                                      <p:cBhvr>
                                        <p:cTn id="88" dur="1822" tmFilter="0,0; 0.14,0.36; 0.43,0.73; 0.71,0.91; 1.0,1.0">
                                          <p:stCondLst>
                                            <p:cond delay="0"/>
                                          </p:stCondLst>
                                        </p:cTn>
                                        <p:tgtEl>
                                          <p:spTgt spid="16">
                                            <p:txEl>
                                              <p:pRg st="6" end="6"/>
                                            </p:txEl>
                                          </p:spTgt>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6">
                                            <p:txEl>
                                              <p:pRg st="6" end="6"/>
                                            </p:txEl>
                                          </p:spTgt>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6">
                                            <p:txEl>
                                              <p:pRg st="6" end="6"/>
                                            </p:txEl>
                                          </p:spTgt>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6">
                                            <p:txEl>
                                              <p:pRg st="6" end="6"/>
                                            </p:txEl>
                                          </p:spTgt>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6">
                                            <p:txEl>
                                              <p:pRg st="6" end="6"/>
                                            </p:txEl>
                                          </p:spTgt>
                                        </p:tgtEl>
                                        <p:attrNameLst>
                                          <p:attrName>ppt_y</p:attrName>
                                        </p:attrNameLst>
                                      </p:cBhvr>
                                      <p:tavLst>
                                        <p:tav tm="0" fmla="#ppt_y-sin(pi*$)/81">
                                          <p:val>
                                            <p:fltVal val="0"/>
                                          </p:val>
                                        </p:tav>
                                        <p:tav tm="100000">
                                          <p:val>
                                            <p:fltVal val="1"/>
                                          </p:val>
                                        </p:tav>
                                      </p:tavLst>
                                    </p:anim>
                                    <p:animScale>
                                      <p:cBhvr>
                                        <p:cTn id="93" dur="26">
                                          <p:stCondLst>
                                            <p:cond delay="650"/>
                                          </p:stCondLst>
                                        </p:cTn>
                                        <p:tgtEl>
                                          <p:spTgt spid="16">
                                            <p:txEl>
                                              <p:pRg st="6" end="6"/>
                                            </p:txEl>
                                          </p:spTgt>
                                        </p:tgtEl>
                                      </p:cBhvr>
                                      <p:to x="100000" y="60000"/>
                                    </p:animScale>
                                    <p:animScale>
                                      <p:cBhvr>
                                        <p:cTn id="94" dur="166" decel="50000">
                                          <p:stCondLst>
                                            <p:cond delay="676"/>
                                          </p:stCondLst>
                                        </p:cTn>
                                        <p:tgtEl>
                                          <p:spTgt spid="16">
                                            <p:txEl>
                                              <p:pRg st="6" end="6"/>
                                            </p:txEl>
                                          </p:spTgt>
                                        </p:tgtEl>
                                      </p:cBhvr>
                                      <p:to x="100000" y="100000"/>
                                    </p:animScale>
                                    <p:animScale>
                                      <p:cBhvr>
                                        <p:cTn id="95" dur="26">
                                          <p:stCondLst>
                                            <p:cond delay="1312"/>
                                          </p:stCondLst>
                                        </p:cTn>
                                        <p:tgtEl>
                                          <p:spTgt spid="16">
                                            <p:txEl>
                                              <p:pRg st="6" end="6"/>
                                            </p:txEl>
                                          </p:spTgt>
                                        </p:tgtEl>
                                      </p:cBhvr>
                                      <p:to x="100000" y="80000"/>
                                    </p:animScale>
                                    <p:animScale>
                                      <p:cBhvr>
                                        <p:cTn id="96" dur="166" decel="50000">
                                          <p:stCondLst>
                                            <p:cond delay="1338"/>
                                          </p:stCondLst>
                                        </p:cTn>
                                        <p:tgtEl>
                                          <p:spTgt spid="16">
                                            <p:txEl>
                                              <p:pRg st="6" end="6"/>
                                            </p:txEl>
                                          </p:spTgt>
                                        </p:tgtEl>
                                      </p:cBhvr>
                                      <p:to x="100000" y="100000"/>
                                    </p:animScale>
                                    <p:animScale>
                                      <p:cBhvr>
                                        <p:cTn id="97" dur="26">
                                          <p:stCondLst>
                                            <p:cond delay="1642"/>
                                          </p:stCondLst>
                                        </p:cTn>
                                        <p:tgtEl>
                                          <p:spTgt spid="16">
                                            <p:txEl>
                                              <p:pRg st="6" end="6"/>
                                            </p:txEl>
                                          </p:spTgt>
                                        </p:tgtEl>
                                      </p:cBhvr>
                                      <p:to x="100000" y="90000"/>
                                    </p:animScale>
                                    <p:animScale>
                                      <p:cBhvr>
                                        <p:cTn id="98" dur="166" decel="50000">
                                          <p:stCondLst>
                                            <p:cond delay="1668"/>
                                          </p:stCondLst>
                                        </p:cTn>
                                        <p:tgtEl>
                                          <p:spTgt spid="16">
                                            <p:txEl>
                                              <p:pRg st="6" end="6"/>
                                            </p:txEl>
                                          </p:spTgt>
                                        </p:tgtEl>
                                      </p:cBhvr>
                                      <p:to x="100000" y="100000"/>
                                    </p:animScale>
                                    <p:animScale>
                                      <p:cBhvr>
                                        <p:cTn id="99" dur="26">
                                          <p:stCondLst>
                                            <p:cond delay="1808"/>
                                          </p:stCondLst>
                                        </p:cTn>
                                        <p:tgtEl>
                                          <p:spTgt spid="16">
                                            <p:txEl>
                                              <p:pRg st="6" end="6"/>
                                            </p:txEl>
                                          </p:spTgt>
                                        </p:tgtEl>
                                      </p:cBhvr>
                                      <p:to x="100000" y="95000"/>
                                    </p:animScale>
                                    <p:animScale>
                                      <p:cBhvr>
                                        <p:cTn id="100" dur="166" decel="50000">
                                          <p:stCondLst>
                                            <p:cond delay="1834"/>
                                          </p:stCondLst>
                                        </p:cTn>
                                        <p:tgtEl>
                                          <p:spTgt spid="16">
                                            <p:txEl>
                                              <p:pRg st="6" end="6"/>
                                            </p:txEl>
                                          </p:spTgt>
                                        </p:tgtEl>
                                      </p:cBhvr>
                                      <p:to x="100000" y="100000"/>
                                    </p:animScale>
                                  </p:childTnLst>
                                </p:cTn>
                              </p:par>
                              <p:par>
                                <p:cTn id="101" presetID="26" presetClass="entr" presetSubtype="0" fill="hold" nodeType="withEffect">
                                  <p:stCondLst>
                                    <p:cond delay="12000"/>
                                  </p:stCondLst>
                                  <p:childTnLst>
                                    <p:set>
                                      <p:cBhvr>
                                        <p:cTn id="102" dur="1" fill="hold">
                                          <p:stCondLst>
                                            <p:cond delay="0"/>
                                          </p:stCondLst>
                                        </p:cTn>
                                        <p:tgtEl>
                                          <p:spTgt spid="16">
                                            <p:txEl>
                                              <p:pRg st="7" end="7"/>
                                            </p:txEl>
                                          </p:spTgt>
                                        </p:tgtEl>
                                        <p:attrNameLst>
                                          <p:attrName>style.visibility</p:attrName>
                                        </p:attrNameLst>
                                      </p:cBhvr>
                                      <p:to>
                                        <p:strVal val="visible"/>
                                      </p:to>
                                    </p:set>
                                    <p:animEffect transition="in" filter="wipe(down)">
                                      <p:cBhvr>
                                        <p:cTn id="103" dur="580">
                                          <p:stCondLst>
                                            <p:cond delay="0"/>
                                          </p:stCondLst>
                                        </p:cTn>
                                        <p:tgtEl>
                                          <p:spTgt spid="16">
                                            <p:txEl>
                                              <p:pRg st="7" end="7"/>
                                            </p:txEl>
                                          </p:spTgt>
                                        </p:tgtEl>
                                      </p:cBhvr>
                                    </p:animEffect>
                                    <p:anim calcmode="lin" valueType="num">
                                      <p:cBhvr>
                                        <p:cTn id="104" dur="1822" tmFilter="0,0; 0.14,0.36; 0.43,0.73; 0.71,0.91; 1.0,1.0">
                                          <p:stCondLst>
                                            <p:cond delay="0"/>
                                          </p:stCondLst>
                                        </p:cTn>
                                        <p:tgtEl>
                                          <p:spTgt spid="16">
                                            <p:txEl>
                                              <p:pRg st="7" end="7"/>
                                            </p:txEl>
                                          </p:spTgt>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6">
                                            <p:txEl>
                                              <p:pRg st="7" end="7"/>
                                            </p:txEl>
                                          </p:spTgt>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6">
                                            <p:txEl>
                                              <p:pRg st="7" end="7"/>
                                            </p:txEl>
                                          </p:spTgt>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6">
                                            <p:txEl>
                                              <p:pRg st="7" end="7"/>
                                            </p:txEl>
                                          </p:spTgt>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6">
                                            <p:txEl>
                                              <p:pRg st="7" end="7"/>
                                            </p:txEl>
                                          </p:spTgt>
                                        </p:tgtEl>
                                        <p:attrNameLst>
                                          <p:attrName>ppt_y</p:attrName>
                                        </p:attrNameLst>
                                      </p:cBhvr>
                                      <p:tavLst>
                                        <p:tav tm="0" fmla="#ppt_y-sin(pi*$)/81">
                                          <p:val>
                                            <p:fltVal val="0"/>
                                          </p:val>
                                        </p:tav>
                                        <p:tav tm="100000">
                                          <p:val>
                                            <p:fltVal val="1"/>
                                          </p:val>
                                        </p:tav>
                                      </p:tavLst>
                                    </p:anim>
                                    <p:animScale>
                                      <p:cBhvr>
                                        <p:cTn id="109" dur="26">
                                          <p:stCondLst>
                                            <p:cond delay="650"/>
                                          </p:stCondLst>
                                        </p:cTn>
                                        <p:tgtEl>
                                          <p:spTgt spid="16">
                                            <p:txEl>
                                              <p:pRg st="7" end="7"/>
                                            </p:txEl>
                                          </p:spTgt>
                                        </p:tgtEl>
                                      </p:cBhvr>
                                      <p:to x="100000" y="60000"/>
                                    </p:animScale>
                                    <p:animScale>
                                      <p:cBhvr>
                                        <p:cTn id="110" dur="166" decel="50000">
                                          <p:stCondLst>
                                            <p:cond delay="676"/>
                                          </p:stCondLst>
                                        </p:cTn>
                                        <p:tgtEl>
                                          <p:spTgt spid="16">
                                            <p:txEl>
                                              <p:pRg st="7" end="7"/>
                                            </p:txEl>
                                          </p:spTgt>
                                        </p:tgtEl>
                                      </p:cBhvr>
                                      <p:to x="100000" y="100000"/>
                                    </p:animScale>
                                    <p:animScale>
                                      <p:cBhvr>
                                        <p:cTn id="111" dur="26">
                                          <p:stCondLst>
                                            <p:cond delay="1312"/>
                                          </p:stCondLst>
                                        </p:cTn>
                                        <p:tgtEl>
                                          <p:spTgt spid="16">
                                            <p:txEl>
                                              <p:pRg st="7" end="7"/>
                                            </p:txEl>
                                          </p:spTgt>
                                        </p:tgtEl>
                                      </p:cBhvr>
                                      <p:to x="100000" y="80000"/>
                                    </p:animScale>
                                    <p:animScale>
                                      <p:cBhvr>
                                        <p:cTn id="112" dur="166" decel="50000">
                                          <p:stCondLst>
                                            <p:cond delay="1338"/>
                                          </p:stCondLst>
                                        </p:cTn>
                                        <p:tgtEl>
                                          <p:spTgt spid="16">
                                            <p:txEl>
                                              <p:pRg st="7" end="7"/>
                                            </p:txEl>
                                          </p:spTgt>
                                        </p:tgtEl>
                                      </p:cBhvr>
                                      <p:to x="100000" y="100000"/>
                                    </p:animScale>
                                    <p:animScale>
                                      <p:cBhvr>
                                        <p:cTn id="113" dur="26">
                                          <p:stCondLst>
                                            <p:cond delay="1642"/>
                                          </p:stCondLst>
                                        </p:cTn>
                                        <p:tgtEl>
                                          <p:spTgt spid="16">
                                            <p:txEl>
                                              <p:pRg st="7" end="7"/>
                                            </p:txEl>
                                          </p:spTgt>
                                        </p:tgtEl>
                                      </p:cBhvr>
                                      <p:to x="100000" y="90000"/>
                                    </p:animScale>
                                    <p:animScale>
                                      <p:cBhvr>
                                        <p:cTn id="114" dur="166" decel="50000">
                                          <p:stCondLst>
                                            <p:cond delay="1668"/>
                                          </p:stCondLst>
                                        </p:cTn>
                                        <p:tgtEl>
                                          <p:spTgt spid="16">
                                            <p:txEl>
                                              <p:pRg st="7" end="7"/>
                                            </p:txEl>
                                          </p:spTgt>
                                        </p:tgtEl>
                                      </p:cBhvr>
                                      <p:to x="100000" y="100000"/>
                                    </p:animScale>
                                    <p:animScale>
                                      <p:cBhvr>
                                        <p:cTn id="115" dur="26">
                                          <p:stCondLst>
                                            <p:cond delay="1808"/>
                                          </p:stCondLst>
                                        </p:cTn>
                                        <p:tgtEl>
                                          <p:spTgt spid="16">
                                            <p:txEl>
                                              <p:pRg st="7" end="7"/>
                                            </p:txEl>
                                          </p:spTgt>
                                        </p:tgtEl>
                                      </p:cBhvr>
                                      <p:to x="100000" y="95000"/>
                                    </p:animScale>
                                    <p:animScale>
                                      <p:cBhvr>
                                        <p:cTn id="116" dur="166" decel="50000">
                                          <p:stCondLst>
                                            <p:cond delay="1834"/>
                                          </p:stCondLst>
                                        </p:cTn>
                                        <p:tgtEl>
                                          <p:spTgt spid="16">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6790FB86-2443-4B5D-BFFE-200FDD0E50DF}"/>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91139" name="図 18">
            <a:extLst>
              <a:ext uri="{FF2B5EF4-FFF2-40B4-BE49-F238E27FC236}">
                <a16:creationId xmlns:a16="http://schemas.microsoft.com/office/drawing/2014/main" id="{06AB960F-AC7E-44CC-A18D-9C3FD3993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a:extLst>
              <a:ext uri="{FF2B5EF4-FFF2-40B4-BE49-F238E27FC236}">
                <a16:creationId xmlns:a16="http://schemas.microsoft.com/office/drawing/2014/main" id="{57150587-FF03-4027-95EA-3E0FB15492C4}"/>
              </a:ext>
            </a:extLst>
          </p:cNvPr>
          <p:cNvSpPr>
            <a:spLocks noGrp="1" noChangeArrowheads="1"/>
          </p:cNvSpPr>
          <p:nvPr>
            <p:ph type="title"/>
          </p:nvPr>
        </p:nvSpPr>
        <p:spPr>
          <a:xfrm>
            <a:off x="0" y="0"/>
            <a:ext cx="13004800" cy="503238"/>
          </a:xfrm>
        </p:spPr>
        <p:txBody>
          <a:bodyPr lIns="360000" tIns="0" rIns="360000" bIns="0"/>
          <a:lstStyle/>
          <a:p>
            <a:pPr algn="just" eaLnBrk="1" hangingPunct="1">
              <a:defRPr/>
            </a:pP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13.</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クラブについて</a:t>
            </a:r>
          </a:p>
        </p:txBody>
      </p:sp>
      <p:sp>
        <p:nvSpPr>
          <p:cNvPr id="91141" name="Rectangle 3">
            <a:extLst>
              <a:ext uri="{FF2B5EF4-FFF2-40B4-BE49-F238E27FC236}">
                <a16:creationId xmlns:a16="http://schemas.microsoft.com/office/drawing/2014/main" id="{668CCBB0-C2FE-4397-B699-B9558DF020D1}"/>
              </a:ext>
            </a:extLst>
          </p:cNvPr>
          <p:cNvSpPr txBox="1">
            <a:spLocks noChangeArrowheads="1"/>
          </p:cNvSpPr>
          <p:nvPr/>
        </p:nvSpPr>
        <p:spPr bwMode="auto">
          <a:xfrm>
            <a:off x="0" y="539750"/>
            <a:ext cx="130048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20000" tIns="0" rIns="720000" bIns="0" anchor="ctr"/>
          <a:lstStyle>
            <a:lvl1pPr marL="4064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1pPr>
            <a:lvl2pPr marL="749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2pPr>
            <a:lvl3pPr marL="1193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3pPr>
            <a:lvl4pPr marL="1638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4pPr>
            <a:lvl5pPr marL="2082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5pPr>
            <a:lvl6pPr marL="25400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6pPr>
            <a:lvl7pPr marL="29972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7pPr>
            <a:lvl8pPr marL="34544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8pPr>
            <a:lvl9pPr marL="39116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9pPr>
          </a:lstStyle>
          <a:p>
            <a:pPr algn="ctr" eaLnBrk="1" hangingPunct="1">
              <a:lnSpc>
                <a:spcPct val="150000"/>
              </a:lnSpc>
              <a:spcBef>
                <a:spcPct val="0"/>
              </a:spcBef>
              <a:buFont typeface="Gill Sans" pitchFamily="-1" charset="0"/>
              <a:buNone/>
            </a:pPr>
            <a:r>
              <a:rPr kumimoji="0" lang="ja-JP" altLang="en-US" sz="3200">
                <a:solidFill>
                  <a:srgbClr val="E6E6E6"/>
                </a:solidFill>
                <a:latin typeface="メイリオ" panose="020B0604030504040204" pitchFamily="50" charset="-128"/>
                <a:ea typeface="メイリオ" panose="020B0604030504040204" pitchFamily="50" charset="-128"/>
                <a:sym typeface="ヒラギノ角ゴ ProN W3" pitchFamily="-1" charset="-128"/>
              </a:rPr>
              <a:t>ワイズメンズクラブは自己犠牲のクラブではありません。</a:t>
            </a:r>
          </a:p>
          <a:p>
            <a:pPr algn="ctr" eaLnBrk="1" hangingPunct="1">
              <a:lnSpc>
                <a:spcPct val="150000"/>
              </a:lnSpc>
              <a:spcBef>
                <a:spcPct val="0"/>
              </a:spcBef>
              <a:buFont typeface="Gill Sans" pitchFamily="-1" charset="0"/>
              <a:buNone/>
            </a:pPr>
            <a:r>
              <a:rPr kumimoji="0" lang="ja-JP" altLang="en-US" sz="3200">
                <a:solidFill>
                  <a:srgbClr val="E6E6E6"/>
                </a:solidFill>
                <a:latin typeface="メイリオ" panose="020B0604030504040204" pitchFamily="50" charset="-128"/>
                <a:ea typeface="メイリオ" panose="020B0604030504040204" pitchFamily="50" charset="-128"/>
                <a:sym typeface="ヒラギノ角ゴ ProN W3" pitchFamily="-1" charset="-128"/>
              </a:rPr>
              <a:t>自分の人生を豊かに生きたいと願う良質な社会人の集まりです。</a:t>
            </a:r>
          </a:p>
        </p:txBody>
      </p:sp>
      <p:sp>
        <p:nvSpPr>
          <p:cNvPr id="105480" name="Oval 5">
            <a:extLst>
              <a:ext uri="{FF2B5EF4-FFF2-40B4-BE49-F238E27FC236}">
                <a16:creationId xmlns:a16="http://schemas.microsoft.com/office/drawing/2014/main" id="{F78B25B0-DDA8-4168-826C-C3CEB537802F}"/>
              </a:ext>
            </a:extLst>
          </p:cNvPr>
          <p:cNvSpPr>
            <a:spLocks noChangeAspect="1" noChangeArrowheads="1"/>
          </p:cNvSpPr>
          <p:nvPr/>
        </p:nvSpPr>
        <p:spPr bwMode="auto">
          <a:xfrm>
            <a:off x="4714875" y="2513013"/>
            <a:ext cx="3581400" cy="3581400"/>
          </a:xfrm>
          <a:prstGeom prst="ellipse">
            <a:avLst/>
          </a:prstGeom>
          <a:solidFill>
            <a:schemeClr val="accent1">
              <a:alpha val="50195"/>
            </a:schemeClr>
          </a:solidFill>
          <a:ln w="9525">
            <a:solidFill>
              <a:schemeClr val="tx1"/>
            </a:solidFill>
            <a:round/>
            <a:headEnd/>
            <a:tailEnd/>
          </a:ln>
        </p:spPr>
        <p:txBody>
          <a:bodyPr wrap="none" anchor="ctr"/>
          <a:lstStyle>
            <a:lvl1pPr>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1pPr>
            <a:lvl2pPr marL="742950" indent="-28575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2pPr>
            <a:lvl3pPr marL="1143000" indent="-2286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3pPr>
            <a:lvl4pPr marL="1600200" indent="-2286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4pPr>
            <a:lvl5pPr marL="2057400" indent="-2286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5pPr>
            <a:lvl6pPr marL="2514600" indent="-2286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6pPr>
            <a:lvl7pPr marL="2971800" indent="-2286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7pPr>
            <a:lvl8pPr marL="3429000" indent="-2286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8pPr>
            <a:lvl9pPr marL="3886200" indent="-2286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9pPr>
          </a:lstStyle>
          <a:p>
            <a:pPr algn="ctr" eaLnBrk="1" hangingPunct="1">
              <a:spcBef>
                <a:spcPct val="0"/>
              </a:spcBef>
              <a:buSzTx/>
              <a:buFontTx/>
              <a:buNone/>
            </a:pPr>
            <a:r>
              <a:rPr lang="ja-JP" altLang="en-US" sz="4000">
                <a:solidFill>
                  <a:srgbClr val="E6E6E6"/>
                </a:solidFill>
                <a:latin typeface="メイリオ" panose="020B0604030504040204" pitchFamily="50" charset="-128"/>
                <a:ea typeface="メイリオ" panose="020B0604030504040204" pitchFamily="50" charset="-128"/>
              </a:rPr>
              <a:t>仕事</a:t>
            </a:r>
          </a:p>
        </p:txBody>
      </p:sp>
      <p:sp>
        <p:nvSpPr>
          <p:cNvPr id="105481" name="Oval 6">
            <a:extLst>
              <a:ext uri="{FF2B5EF4-FFF2-40B4-BE49-F238E27FC236}">
                <a16:creationId xmlns:a16="http://schemas.microsoft.com/office/drawing/2014/main" id="{1DC75FAE-7745-4E33-8149-91E6108746EF}"/>
              </a:ext>
            </a:extLst>
          </p:cNvPr>
          <p:cNvSpPr>
            <a:spLocks noChangeAspect="1" noChangeArrowheads="1"/>
          </p:cNvSpPr>
          <p:nvPr/>
        </p:nvSpPr>
        <p:spPr bwMode="auto">
          <a:xfrm>
            <a:off x="6162675" y="4799013"/>
            <a:ext cx="3505200" cy="3505200"/>
          </a:xfrm>
          <a:prstGeom prst="ellipse">
            <a:avLst/>
          </a:prstGeom>
          <a:solidFill>
            <a:srgbClr val="00FF00">
              <a:alpha val="50195"/>
            </a:srgbClr>
          </a:solidFill>
          <a:ln w="9525">
            <a:solidFill>
              <a:schemeClr val="tx1"/>
            </a:solidFill>
            <a:round/>
            <a:headEnd/>
            <a:tailEnd/>
          </a:ln>
        </p:spPr>
        <p:txBody>
          <a:bodyPr wrap="none" anchor="ctr"/>
          <a:lstStyle>
            <a:lvl1pPr>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1pPr>
            <a:lvl2pPr marL="742950" indent="-28575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2pPr>
            <a:lvl3pPr marL="1143000" indent="-2286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3pPr>
            <a:lvl4pPr marL="1600200" indent="-2286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4pPr>
            <a:lvl5pPr marL="2057400" indent="-2286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5pPr>
            <a:lvl6pPr marL="2514600" indent="-2286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6pPr>
            <a:lvl7pPr marL="2971800" indent="-2286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7pPr>
            <a:lvl8pPr marL="3429000" indent="-2286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8pPr>
            <a:lvl9pPr marL="3886200" indent="-2286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9pPr>
          </a:lstStyle>
          <a:p>
            <a:pPr algn="ctr" eaLnBrk="1" hangingPunct="1">
              <a:spcBef>
                <a:spcPct val="0"/>
              </a:spcBef>
              <a:buSzTx/>
              <a:buFontTx/>
              <a:buNone/>
            </a:pPr>
            <a:r>
              <a:rPr lang="ja-JP" altLang="en-US" sz="4000">
                <a:solidFill>
                  <a:srgbClr val="E6E6E6"/>
                </a:solidFill>
                <a:latin typeface="メイリオ" panose="020B0604030504040204" pitchFamily="50" charset="-128"/>
                <a:ea typeface="メイリオ" panose="020B0604030504040204" pitchFamily="50" charset="-128"/>
              </a:rPr>
              <a:t>家庭</a:t>
            </a:r>
          </a:p>
        </p:txBody>
      </p:sp>
      <p:sp>
        <p:nvSpPr>
          <p:cNvPr id="105482" name="Oval 7">
            <a:extLst>
              <a:ext uri="{FF2B5EF4-FFF2-40B4-BE49-F238E27FC236}">
                <a16:creationId xmlns:a16="http://schemas.microsoft.com/office/drawing/2014/main" id="{B314643C-E474-454C-97AE-968E6D204D55}"/>
              </a:ext>
            </a:extLst>
          </p:cNvPr>
          <p:cNvSpPr>
            <a:spLocks noChangeAspect="1" noChangeArrowheads="1"/>
          </p:cNvSpPr>
          <p:nvPr/>
        </p:nvSpPr>
        <p:spPr bwMode="auto">
          <a:xfrm>
            <a:off x="3419475" y="4819650"/>
            <a:ext cx="3459163" cy="3459163"/>
          </a:xfrm>
          <a:prstGeom prst="ellipse">
            <a:avLst/>
          </a:prstGeom>
          <a:solidFill>
            <a:srgbClr val="00FFFF">
              <a:alpha val="50195"/>
            </a:srgbClr>
          </a:solidFill>
          <a:ln w="9525">
            <a:solidFill>
              <a:schemeClr val="tx1"/>
            </a:solidFill>
            <a:round/>
            <a:headEnd/>
            <a:tailEnd/>
          </a:ln>
        </p:spPr>
        <p:txBody>
          <a:bodyPr wrap="none" anchor="ctr"/>
          <a:lstStyle>
            <a:lvl1pPr>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1pPr>
            <a:lvl2pPr marL="742950" indent="-28575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2pPr>
            <a:lvl3pPr marL="1143000" indent="-2286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3pPr>
            <a:lvl4pPr marL="1600200" indent="-2286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4pPr>
            <a:lvl5pPr marL="2057400" indent="-2286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5pPr>
            <a:lvl6pPr marL="2514600" indent="-2286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6pPr>
            <a:lvl7pPr marL="2971800" indent="-2286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7pPr>
            <a:lvl8pPr marL="3429000" indent="-2286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8pPr>
            <a:lvl9pPr marL="3886200" indent="-2286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9pPr>
          </a:lstStyle>
          <a:p>
            <a:pPr algn="ctr" eaLnBrk="1" hangingPunct="1">
              <a:spcBef>
                <a:spcPct val="0"/>
              </a:spcBef>
              <a:buSzTx/>
              <a:buFontTx/>
              <a:buNone/>
            </a:pPr>
            <a:r>
              <a:rPr lang="ja-JP" altLang="en-US" sz="4100">
                <a:solidFill>
                  <a:srgbClr val="E6E6E6"/>
                </a:solidFill>
                <a:latin typeface="メイリオ" panose="020B0604030504040204" pitchFamily="50" charset="-128"/>
                <a:ea typeface="メイリオ" panose="020B0604030504040204" pitchFamily="50" charset="-128"/>
              </a:rPr>
              <a:t>趣味</a:t>
            </a:r>
          </a:p>
        </p:txBody>
      </p:sp>
      <p:sp>
        <p:nvSpPr>
          <p:cNvPr id="105483" name="Text Box 8">
            <a:extLst>
              <a:ext uri="{FF2B5EF4-FFF2-40B4-BE49-F238E27FC236}">
                <a16:creationId xmlns:a16="http://schemas.microsoft.com/office/drawing/2014/main" id="{A2BAB817-3434-4D66-95F6-45BE691E6DA2}"/>
              </a:ext>
            </a:extLst>
          </p:cNvPr>
          <p:cNvSpPr txBox="1">
            <a:spLocks noChangeArrowheads="1"/>
          </p:cNvSpPr>
          <p:nvPr/>
        </p:nvSpPr>
        <p:spPr bwMode="auto">
          <a:xfrm>
            <a:off x="8878888" y="3230563"/>
            <a:ext cx="24447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1pPr>
            <a:lvl2pPr marL="742950" indent="-28575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2pPr>
            <a:lvl3pPr marL="1143000" indent="-2286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3pPr>
            <a:lvl4pPr marL="1600200" indent="-2286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4pPr>
            <a:lvl5pPr marL="2057400" indent="-2286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5pPr>
            <a:lvl6pPr marL="2514600" indent="-2286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6pPr>
            <a:lvl7pPr marL="2971800" indent="-2286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7pPr>
            <a:lvl8pPr marL="3429000" indent="-2286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8pPr>
            <a:lvl9pPr marL="3886200" indent="-2286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9pPr>
          </a:lstStyle>
          <a:p>
            <a:pPr eaLnBrk="1" hangingPunct="1">
              <a:spcBef>
                <a:spcPct val="0"/>
              </a:spcBef>
              <a:buSzTx/>
              <a:buFontTx/>
              <a:buNone/>
            </a:pPr>
            <a:r>
              <a:rPr lang="en-US" altLang="ja-JP" sz="3000" b="1">
                <a:solidFill>
                  <a:srgbClr val="E6E6E6"/>
                </a:solidFill>
                <a:latin typeface="メイリオ" panose="020B0604030504040204" pitchFamily="50" charset="-128"/>
                <a:ea typeface="メイリオ" panose="020B0604030504040204" pitchFamily="50" charset="-128"/>
              </a:rPr>
              <a:t>ZERO</a:t>
            </a:r>
            <a:r>
              <a:rPr lang="ja-JP" altLang="en-US" sz="3000" b="1">
                <a:solidFill>
                  <a:srgbClr val="E6E6E6"/>
                </a:solidFill>
                <a:latin typeface="メイリオ" panose="020B0604030504040204" pitchFamily="50" charset="-128"/>
                <a:ea typeface="メイリオ" panose="020B0604030504040204" pitchFamily="50" charset="-128"/>
              </a:rPr>
              <a:t>クラブ</a:t>
            </a:r>
          </a:p>
        </p:txBody>
      </p:sp>
      <p:cxnSp>
        <p:nvCxnSpPr>
          <p:cNvPr id="3" name="直線矢印コネクタ 2">
            <a:extLst>
              <a:ext uri="{FF2B5EF4-FFF2-40B4-BE49-F238E27FC236}">
                <a16:creationId xmlns:a16="http://schemas.microsoft.com/office/drawing/2014/main" id="{D13C4314-A957-4507-A54C-3392A5BE2D5D}"/>
              </a:ext>
            </a:extLst>
          </p:cNvPr>
          <p:cNvCxnSpPr>
            <a:cxnSpLocks/>
            <a:stCxn id="105483" idx="1"/>
          </p:cNvCxnSpPr>
          <p:nvPr/>
        </p:nvCxnSpPr>
        <p:spPr bwMode="auto">
          <a:xfrm flipH="1">
            <a:off x="6502400" y="3508375"/>
            <a:ext cx="2376488" cy="2300288"/>
          </a:xfrm>
          <a:prstGeom prst="straightConnector1">
            <a:avLst/>
          </a:prstGeom>
          <a:noFill/>
          <a:ln w="57150" algn="ctr">
            <a:solidFill>
              <a:srgbClr val="FF0000"/>
            </a:solidFill>
            <a:round/>
            <a:headEnd/>
            <a:tailEnd type="triangle" w="lg" len="med"/>
          </a:ln>
          <a:extLst>
            <a:ext uri="{909E8E84-426E-40DD-AFC4-6F175D3DCCD1}">
              <a14:hiddenFill xmlns:a14="http://schemas.microsoft.com/office/drawing/2010/main">
                <a:noFill/>
              </a14:hiddenFill>
            </a:ext>
          </a:extLst>
        </p:spPr>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5480"/>
                                        </p:tgtEl>
                                        <p:attrNameLst>
                                          <p:attrName>style.visibility</p:attrName>
                                        </p:attrNameLst>
                                      </p:cBhvr>
                                      <p:to>
                                        <p:strVal val="visible"/>
                                      </p:to>
                                    </p:set>
                                    <p:animEffect transition="in" filter="circle(in)">
                                      <p:cBhvr>
                                        <p:cTn id="7" dur="2000"/>
                                        <p:tgtEl>
                                          <p:spTgt spid="105480"/>
                                        </p:tgtEl>
                                      </p:cBhvr>
                                    </p:animEffect>
                                  </p:childTnLst>
                                </p:cTn>
                              </p:par>
                              <p:par>
                                <p:cTn id="8" presetID="6" presetClass="entr" presetSubtype="16" fill="hold" grpId="0" nodeType="withEffect">
                                  <p:stCondLst>
                                    <p:cond delay="1000"/>
                                  </p:stCondLst>
                                  <p:childTnLst>
                                    <p:set>
                                      <p:cBhvr>
                                        <p:cTn id="9" dur="1" fill="hold">
                                          <p:stCondLst>
                                            <p:cond delay="0"/>
                                          </p:stCondLst>
                                        </p:cTn>
                                        <p:tgtEl>
                                          <p:spTgt spid="105481"/>
                                        </p:tgtEl>
                                        <p:attrNameLst>
                                          <p:attrName>style.visibility</p:attrName>
                                        </p:attrNameLst>
                                      </p:cBhvr>
                                      <p:to>
                                        <p:strVal val="visible"/>
                                      </p:to>
                                    </p:set>
                                    <p:animEffect transition="in" filter="circle(in)">
                                      <p:cBhvr>
                                        <p:cTn id="10" dur="2000"/>
                                        <p:tgtEl>
                                          <p:spTgt spid="105481"/>
                                        </p:tgtEl>
                                      </p:cBhvr>
                                    </p:animEffect>
                                  </p:childTnLst>
                                </p:cTn>
                              </p:par>
                              <p:par>
                                <p:cTn id="11" presetID="6" presetClass="entr" presetSubtype="16" fill="hold" grpId="0" nodeType="withEffect">
                                  <p:stCondLst>
                                    <p:cond delay="2000"/>
                                  </p:stCondLst>
                                  <p:childTnLst>
                                    <p:set>
                                      <p:cBhvr>
                                        <p:cTn id="12" dur="1" fill="hold">
                                          <p:stCondLst>
                                            <p:cond delay="0"/>
                                          </p:stCondLst>
                                        </p:cTn>
                                        <p:tgtEl>
                                          <p:spTgt spid="105482"/>
                                        </p:tgtEl>
                                        <p:attrNameLst>
                                          <p:attrName>style.visibility</p:attrName>
                                        </p:attrNameLst>
                                      </p:cBhvr>
                                      <p:to>
                                        <p:strVal val="visible"/>
                                      </p:to>
                                    </p:set>
                                    <p:animEffect transition="in" filter="circle(in)">
                                      <p:cBhvr>
                                        <p:cTn id="13" dur="2000"/>
                                        <p:tgtEl>
                                          <p:spTgt spid="105482"/>
                                        </p:tgtEl>
                                      </p:cBhvr>
                                    </p:animEffect>
                                  </p:childTnLst>
                                </p:cTn>
                              </p:par>
                              <p:par>
                                <p:cTn id="14" presetID="26" presetClass="entr" presetSubtype="0" fill="hold" nodeType="withEffect">
                                  <p:stCondLst>
                                    <p:cond delay="400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80">
                                          <p:stCondLst>
                                            <p:cond delay="0"/>
                                          </p:stCondLst>
                                        </p:cTn>
                                        <p:tgtEl>
                                          <p:spTgt spid="3"/>
                                        </p:tgtEl>
                                      </p:cBhvr>
                                    </p:animEffect>
                                    <p:anim calcmode="lin" valueType="num">
                                      <p:cBhvr>
                                        <p:cTn id="1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 dur="26">
                                          <p:stCondLst>
                                            <p:cond delay="650"/>
                                          </p:stCondLst>
                                        </p:cTn>
                                        <p:tgtEl>
                                          <p:spTgt spid="3"/>
                                        </p:tgtEl>
                                      </p:cBhvr>
                                      <p:to x="100000" y="60000"/>
                                    </p:animScale>
                                    <p:animScale>
                                      <p:cBhvr>
                                        <p:cTn id="23" dur="166" decel="50000">
                                          <p:stCondLst>
                                            <p:cond delay="676"/>
                                          </p:stCondLst>
                                        </p:cTn>
                                        <p:tgtEl>
                                          <p:spTgt spid="3"/>
                                        </p:tgtEl>
                                      </p:cBhvr>
                                      <p:to x="100000" y="100000"/>
                                    </p:animScale>
                                    <p:animScale>
                                      <p:cBhvr>
                                        <p:cTn id="24" dur="26">
                                          <p:stCondLst>
                                            <p:cond delay="1312"/>
                                          </p:stCondLst>
                                        </p:cTn>
                                        <p:tgtEl>
                                          <p:spTgt spid="3"/>
                                        </p:tgtEl>
                                      </p:cBhvr>
                                      <p:to x="100000" y="80000"/>
                                    </p:animScale>
                                    <p:animScale>
                                      <p:cBhvr>
                                        <p:cTn id="25" dur="166" decel="50000">
                                          <p:stCondLst>
                                            <p:cond delay="1338"/>
                                          </p:stCondLst>
                                        </p:cTn>
                                        <p:tgtEl>
                                          <p:spTgt spid="3"/>
                                        </p:tgtEl>
                                      </p:cBhvr>
                                      <p:to x="100000" y="100000"/>
                                    </p:animScale>
                                    <p:animScale>
                                      <p:cBhvr>
                                        <p:cTn id="26" dur="26">
                                          <p:stCondLst>
                                            <p:cond delay="1642"/>
                                          </p:stCondLst>
                                        </p:cTn>
                                        <p:tgtEl>
                                          <p:spTgt spid="3"/>
                                        </p:tgtEl>
                                      </p:cBhvr>
                                      <p:to x="100000" y="90000"/>
                                    </p:animScale>
                                    <p:animScale>
                                      <p:cBhvr>
                                        <p:cTn id="27" dur="166" decel="50000">
                                          <p:stCondLst>
                                            <p:cond delay="1668"/>
                                          </p:stCondLst>
                                        </p:cTn>
                                        <p:tgtEl>
                                          <p:spTgt spid="3"/>
                                        </p:tgtEl>
                                      </p:cBhvr>
                                      <p:to x="100000" y="100000"/>
                                    </p:animScale>
                                    <p:animScale>
                                      <p:cBhvr>
                                        <p:cTn id="28" dur="26">
                                          <p:stCondLst>
                                            <p:cond delay="1808"/>
                                          </p:stCondLst>
                                        </p:cTn>
                                        <p:tgtEl>
                                          <p:spTgt spid="3"/>
                                        </p:tgtEl>
                                      </p:cBhvr>
                                      <p:to x="100000" y="95000"/>
                                    </p:animScale>
                                    <p:animScale>
                                      <p:cBhvr>
                                        <p:cTn id="29" dur="166" decel="50000">
                                          <p:stCondLst>
                                            <p:cond delay="1834"/>
                                          </p:stCondLst>
                                        </p:cTn>
                                        <p:tgtEl>
                                          <p:spTgt spid="3"/>
                                        </p:tgtEl>
                                      </p:cBhvr>
                                      <p:to x="100000" y="100000"/>
                                    </p:animScale>
                                  </p:childTnLst>
                                </p:cTn>
                              </p:par>
                              <p:par>
                                <p:cTn id="30" presetID="26" presetClass="entr" presetSubtype="0" fill="hold" grpId="0" nodeType="withEffect">
                                  <p:stCondLst>
                                    <p:cond delay="4000"/>
                                  </p:stCondLst>
                                  <p:childTnLst>
                                    <p:set>
                                      <p:cBhvr>
                                        <p:cTn id="31" dur="1" fill="hold">
                                          <p:stCondLst>
                                            <p:cond delay="0"/>
                                          </p:stCondLst>
                                        </p:cTn>
                                        <p:tgtEl>
                                          <p:spTgt spid="105483"/>
                                        </p:tgtEl>
                                        <p:attrNameLst>
                                          <p:attrName>style.visibility</p:attrName>
                                        </p:attrNameLst>
                                      </p:cBhvr>
                                      <p:to>
                                        <p:strVal val="visible"/>
                                      </p:to>
                                    </p:set>
                                    <p:animEffect transition="in" filter="wipe(down)">
                                      <p:cBhvr>
                                        <p:cTn id="32" dur="580">
                                          <p:stCondLst>
                                            <p:cond delay="0"/>
                                          </p:stCondLst>
                                        </p:cTn>
                                        <p:tgtEl>
                                          <p:spTgt spid="105483"/>
                                        </p:tgtEl>
                                      </p:cBhvr>
                                    </p:animEffect>
                                    <p:anim calcmode="lin" valueType="num">
                                      <p:cBhvr>
                                        <p:cTn id="33" dur="1822" tmFilter="0,0; 0.14,0.36; 0.43,0.73; 0.71,0.91; 1.0,1.0">
                                          <p:stCondLst>
                                            <p:cond delay="0"/>
                                          </p:stCondLst>
                                        </p:cTn>
                                        <p:tgtEl>
                                          <p:spTgt spid="105483"/>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05483"/>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05483"/>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05483"/>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05483"/>
                                        </p:tgtEl>
                                        <p:attrNameLst>
                                          <p:attrName>ppt_y</p:attrName>
                                        </p:attrNameLst>
                                      </p:cBhvr>
                                      <p:tavLst>
                                        <p:tav tm="0" fmla="#ppt_y-sin(pi*$)/81">
                                          <p:val>
                                            <p:fltVal val="0"/>
                                          </p:val>
                                        </p:tav>
                                        <p:tav tm="100000">
                                          <p:val>
                                            <p:fltVal val="1"/>
                                          </p:val>
                                        </p:tav>
                                      </p:tavLst>
                                    </p:anim>
                                    <p:animScale>
                                      <p:cBhvr>
                                        <p:cTn id="38" dur="26">
                                          <p:stCondLst>
                                            <p:cond delay="650"/>
                                          </p:stCondLst>
                                        </p:cTn>
                                        <p:tgtEl>
                                          <p:spTgt spid="105483"/>
                                        </p:tgtEl>
                                      </p:cBhvr>
                                      <p:to x="100000" y="60000"/>
                                    </p:animScale>
                                    <p:animScale>
                                      <p:cBhvr>
                                        <p:cTn id="39" dur="166" decel="50000">
                                          <p:stCondLst>
                                            <p:cond delay="676"/>
                                          </p:stCondLst>
                                        </p:cTn>
                                        <p:tgtEl>
                                          <p:spTgt spid="105483"/>
                                        </p:tgtEl>
                                      </p:cBhvr>
                                      <p:to x="100000" y="100000"/>
                                    </p:animScale>
                                    <p:animScale>
                                      <p:cBhvr>
                                        <p:cTn id="40" dur="26">
                                          <p:stCondLst>
                                            <p:cond delay="1312"/>
                                          </p:stCondLst>
                                        </p:cTn>
                                        <p:tgtEl>
                                          <p:spTgt spid="105483"/>
                                        </p:tgtEl>
                                      </p:cBhvr>
                                      <p:to x="100000" y="80000"/>
                                    </p:animScale>
                                    <p:animScale>
                                      <p:cBhvr>
                                        <p:cTn id="41" dur="166" decel="50000">
                                          <p:stCondLst>
                                            <p:cond delay="1338"/>
                                          </p:stCondLst>
                                        </p:cTn>
                                        <p:tgtEl>
                                          <p:spTgt spid="105483"/>
                                        </p:tgtEl>
                                      </p:cBhvr>
                                      <p:to x="100000" y="100000"/>
                                    </p:animScale>
                                    <p:animScale>
                                      <p:cBhvr>
                                        <p:cTn id="42" dur="26">
                                          <p:stCondLst>
                                            <p:cond delay="1642"/>
                                          </p:stCondLst>
                                        </p:cTn>
                                        <p:tgtEl>
                                          <p:spTgt spid="105483"/>
                                        </p:tgtEl>
                                      </p:cBhvr>
                                      <p:to x="100000" y="90000"/>
                                    </p:animScale>
                                    <p:animScale>
                                      <p:cBhvr>
                                        <p:cTn id="43" dur="166" decel="50000">
                                          <p:stCondLst>
                                            <p:cond delay="1668"/>
                                          </p:stCondLst>
                                        </p:cTn>
                                        <p:tgtEl>
                                          <p:spTgt spid="105483"/>
                                        </p:tgtEl>
                                      </p:cBhvr>
                                      <p:to x="100000" y="100000"/>
                                    </p:animScale>
                                    <p:animScale>
                                      <p:cBhvr>
                                        <p:cTn id="44" dur="26">
                                          <p:stCondLst>
                                            <p:cond delay="1808"/>
                                          </p:stCondLst>
                                        </p:cTn>
                                        <p:tgtEl>
                                          <p:spTgt spid="105483"/>
                                        </p:tgtEl>
                                      </p:cBhvr>
                                      <p:to x="100000" y="95000"/>
                                    </p:animScale>
                                    <p:animScale>
                                      <p:cBhvr>
                                        <p:cTn id="45" dur="166" decel="50000">
                                          <p:stCondLst>
                                            <p:cond delay="1834"/>
                                          </p:stCondLst>
                                        </p:cTn>
                                        <p:tgtEl>
                                          <p:spTgt spid="10548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80" grpId="0" animBg="1"/>
      <p:bldP spid="105481" grpId="0" animBg="1"/>
      <p:bldP spid="105482" grpId="0" animBg="1"/>
      <p:bldP spid="105483" grpId="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3" name="図 3" descr="image.jpg">
            <a:extLst>
              <a:ext uri="{FF2B5EF4-FFF2-40B4-BE49-F238E27FC236}">
                <a16:creationId xmlns:a16="http://schemas.microsoft.com/office/drawing/2014/main" id="{245809A1-7CFC-493C-9319-E4B46BAFE7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7893" y="2470150"/>
            <a:ext cx="3529013"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691230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0D6221FA-2C22-499B-8BCE-1CC8226C5618}"/>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13315" name="図 18">
            <a:extLst>
              <a:ext uri="{FF2B5EF4-FFF2-40B4-BE49-F238E27FC236}">
                <a16:creationId xmlns:a16="http://schemas.microsoft.com/office/drawing/2014/main" id="{8F5D998C-42B1-47B4-AEC9-65C7E8146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3">
            <a:extLst>
              <a:ext uri="{FF2B5EF4-FFF2-40B4-BE49-F238E27FC236}">
                <a16:creationId xmlns:a16="http://schemas.microsoft.com/office/drawing/2014/main" id="{945AC516-69F9-44D2-851E-B6806993FC51}"/>
              </a:ext>
            </a:extLst>
          </p:cNvPr>
          <p:cNvSpPr txBox="1">
            <a:spLocks noChangeArrowheads="1"/>
          </p:cNvSpPr>
          <p:nvPr/>
        </p:nvSpPr>
        <p:spPr bwMode="auto">
          <a:xfrm>
            <a:off x="0" y="539750"/>
            <a:ext cx="1300480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20000" tIns="0" rIns="720000" bIns="0" anchor="ctr"/>
          <a:lstStyle>
            <a:lvl1pPr marL="4064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1pPr>
            <a:lvl2pPr marL="749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2pPr>
            <a:lvl3pPr marL="1193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3pPr>
            <a:lvl4pPr marL="1638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4pPr>
            <a:lvl5pPr marL="2082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5pPr>
            <a:lvl6pPr marL="25400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6pPr>
            <a:lvl7pPr marL="29972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7pPr>
            <a:lvl8pPr marL="34544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8pPr>
            <a:lvl9pPr marL="39116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9pPr>
          </a:lstStyle>
          <a:p>
            <a:pPr eaLnBrk="1" hangingPunct="1">
              <a:lnSpc>
                <a:spcPct val="150000"/>
              </a:lnSpc>
              <a:spcBef>
                <a:spcPct val="0"/>
              </a:spcBef>
              <a:buFont typeface="Gill Sans" pitchFamily="-1" charset="0"/>
              <a:buNone/>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・各クラブは数十名のメンバーで、クラブ単位で独立して活動をおこなっています。</a:t>
            </a:r>
          </a:p>
          <a:p>
            <a:pPr eaLnBrk="1" hangingPunct="1">
              <a:lnSpc>
                <a:spcPct val="150000"/>
              </a:lnSpc>
              <a:spcBef>
                <a:spcPts val="3600"/>
              </a:spcBef>
              <a:buFont typeface="Gill Sans" pitchFamily="-1" charset="0"/>
              <a:buNone/>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クラブは、現在</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32</a:t>
            </a: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名のメンバーで構成しています。</a:t>
            </a:r>
            <a:endPar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endParaRPr>
          </a:p>
        </p:txBody>
      </p:sp>
      <p:graphicFrame>
        <p:nvGraphicFramePr>
          <p:cNvPr id="3" name="表 3">
            <a:extLst>
              <a:ext uri="{FF2B5EF4-FFF2-40B4-BE49-F238E27FC236}">
                <a16:creationId xmlns:a16="http://schemas.microsoft.com/office/drawing/2014/main" id="{9694F083-3CC0-456E-91F2-6447C000054E}"/>
              </a:ext>
            </a:extLst>
          </p:cNvPr>
          <p:cNvGraphicFramePr>
            <a:graphicFrameLocks noGrp="1"/>
          </p:cNvGraphicFramePr>
          <p:nvPr/>
        </p:nvGraphicFramePr>
        <p:xfrm>
          <a:off x="2879725" y="4859338"/>
          <a:ext cx="7199314" cy="3600452"/>
        </p:xfrm>
        <a:graphic>
          <a:graphicData uri="http://schemas.openxmlformats.org/drawingml/2006/table">
            <a:tbl>
              <a:tblPr firstRow="1" bandRow="1"/>
              <a:tblGrid>
                <a:gridCol w="3599657">
                  <a:extLst>
                    <a:ext uri="{9D8B030D-6E8A-4147-A177-3AD203B41FA5}">
                      <a16:colId xmlns:a16="http://schemas.microsoft.com/office/drawing/2014/main" val="20000"/>
                    </a:ext>
                  </a:extLst>
                </a:gridCol>
                <a:gridCol w="3599657">
                  <a:extLst>
                    <a:ext uri="{9D8B030D-6E8A-4147-A177-3AD203B41FA5}">
                      <a16:colId xmlns:a16="http://schemas.microsoft.com/office/drawing/2014/main" val="20001"/>
                    </a:ext>
                  </a:extLst>
                </a:gridCol>
              </a:tblGrid>
              <a:tr h="900113">
                <a:tc>
                  <a:txBody>
                    <a:bodyPr/>
                    <a:lstStyle/>
                    <a:p>
                      <a:r>
                        <a:rPr kumimoji="0" lang="ja-JP" altLang="en-US" sz="3200" kern="1200" baseline="0" dirty="0">
                          <a:solidFill>
                            <a:schemeClr val="accent1"/>
                          </a:solidFill>
                          <a:latin typeface="メイリオ" panose="020B0604030504040204" pitchFamily="50" charset="-128"/>
                          <a:ea typeface="メイリオ" panose="020B0604030504040204" pitchFamily="50" charset="-128"/>
                          <a:cs typeface="+mn-cs"/>
                        </a:rPr>
                        <a:t>地域</a:t>
                      </a:r>
                    </a:p>
                  </a:txBody>
                  <a:tcPr marL="0" marR="0" marT="0" marB="0" anchor="ctr" anchorCtr="1">
                    <a:solidFill>
                      <a:srgbClr val="CCFFCC"/>
                    </a:solidFill>
                  </a:tcPr>
                </a:tc>
                <a:tc>
                  <a:txBody>
                    <a:bodyPr/>
                    <a:lstStyle/>
                    <a:p>
                      <a:r>
                        <a:rPr kumimoji="0" lang="ja-JP" altLang="en-US" sz="3200" kern="1200" baseline="0" dirty="0">
                          <a:solidFill>
                            <a:schemeClr val="accent1"/>
                          </a:solidFill>
                          <a:latin typeface="メイリオ" panose="020B0604030504040204" pitchFamily="50" charset="-128"/>
                          <a:ea typeface="メイリオ" panose="020B0604030504040204" pitchFamily="50" charset="-128"/>
                          <a:cs typeface="+mn-cs"/>
                        </a:rPr>
                        <a:t>クラブ数</a:t>
                      </a:r>
                    </a:p>
                  </a:txBody>
                  <a:tcPr marL="0" marR="0" marT="0" marB="0" anchor="ctr" anchorCtr="1">
                    <a:solidFill>
                      <a:srgbClr val="CCFFCC"/>
                    </a:solidFill>
                  </a:tcPr>
                </a:tc>
                <a:extLst>
                  <a:ext uri="{0D108BD9-81ED-4DB2-BD59-A6C34878D82A}">
                    <a16:rowId xmlns:a16="http://schemas.microsoft.com/office/drawing/2014/main" val="10000"/>
                  </a:ext>
                </a:extLst>
              </a:tr>
              <a:tr h="90011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aseline="0" dirty="0">
                          <a:solidFill>
                            <a:schemeClr val="accent1"/>
                          </a:solidFill>
                          <a:latin typeface="メイリオ" panose="020B0604030504040204" pitchFamily="50" charset="-128"/>
                          <a:ea typeface="メイリオ" panose="020B0604030504040204" pitchFamily="50" charset="-128"/>
                          <a:cs typeface="+mn-cs"/>
                          <a:sym typeface="ヒラギノ角ゴ ProN W3" pitchFamily="-1" charset="-128"/>
                        </a:rPr>
                        <a:t>京都では</a:t>
                      </a:r>
                      <a:endParaRPr kumimoji="0" lang="ja-JP" altLang="en-US" sz="3200" baseline="0" dirty="0">
                        <a:solidFill>
                          <a:schemeClr val="accent1"/>
                        </a:solidFill>
                        <a:latin typeface="メイリオ" panose="020B0604030504040204" pitchFamily="50" charset="-128"/>
                        <a:ea typeface="メイリオ" panose="020B0604030504040204" pitchFamily="50" charset="-128"/>
                        <a:cs typeface="+mn-cs"/>
                        <a:sym typeface="Gill Sans" pitchFamily="-1" charset="0"/>
                      </a:endParaRPr>
                    </a:p>
                  </a:txBody>
                  <a:tcPr marL="0" marR="0" marT="0" marB="0" anchor="ctr" anchorCtr="1">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3200" kern="1200" baseline="0" dirty="0">
                          <a:solidFill>
                            <a:schemeClr val="accent1"/>
                          </a:solidFill>
                          <a:latin typeface="メイリオ" panose="020B0604030504040204" pitchFamily="50" charset="-128"/>
                          <a:ea typeface="メイリオ" panose="020B0604030504040204" pitchFamily="50" charset="-128"/>
                          <a:cs typeface="+mn-cs"/>
                          <a:sym typeface="ヒラギノ角ゴ ProN W3" pitchFamily="-1" charset="-128"/>
                        </a:rPr>
                        <a:t>18</a:t>
                      </a:r>
                      <a:r>
                        <a:rPr kumimoji="0" lang="ja-JP" altLang="en-US" sz="3200" kern="1200" baseline="0" dirty="0">
                          <a:solidFill>
                            <a:schemeClr val="accent1"/>
                          </a:solidFill>
                          <a:latin typeface="メイリオ" panose="020B0604030504040204" pitchFamily="50" charset="-128"/>
                          <a:ea typeface="メイリオ" panose="020B0604030504040204" pitchFamily="50" charset="-128"/>
                          <a:cs typeface="+mn-cs"/>
                          <a:sym typeface="ヒラギノ角ゴ ProN W3" pitchFamily="-1" charset="-128"/>
                        </a:rPr>
                        <a:t>クラブ</a:t>
                      </a:r>
                      <a:endParaRPr kumimoji="0" lang="ja-JP" altLang="en-US" sz="3200" kern="1200" baseline="0" dirty="0">
                        <a:solidFill>
                          <a:schemeClr val="accent1"/>
                        </a:solidFill>
                        <a:latin typeface="メイリオ" panose="020B0604030504040204" pitchFamily="50" charset="-128"/>
                        <a:ea typeface="メイリオ" panose="020B0604030504040204" pitchFamily="50" charset="-128"/>
                        <a:cs typeface="+mn-cs"/>
                      </a:endParaRPr>
                    </a:p>
                  </a:txBody>
                  <a:tcPr marL="91419" marR="91419" marT="45714" marB="45714" anchor="ctr" anchorCtr="1">
                    <a:solidFill>
                      <a:srgbClr val="FFFFFF"/>
                    </a:solidFill>
                  </a:tcPr>
                </a:tc>
                <a:extLst>
                  <a:ext uri="{0D108BD9-81ED-4DB2-BD59-A6C34878D82A}">
                    <a16:rowId xmlns:a16="http://schemas.microsoft.com/office/drawing/2014/main" val="10001"/>
                  </a:ext>
                </a:extLst>
              </a:tr>
              <a:tr h="90011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aseline="0" dirty="0">
                          <a:solidFill>
                            <a:schemeClr val="accent1"/>
                          </a:solidFill>
                          <a:latin typeface="メイリオ" panose="020B0604030504040204" pitchFamily="50" charset="-128"/>
                          <a:ea typeface="メイリオ" panose="020B0604030504040204" pitchFamily="50" charset="-128"/>
                          <a:cs typeface="+mn-cs"/>
                          <a:sym typeface="ヒラギノ角ゴ ProN W3" pitchFamily="-1" charset="-128"/>
                        </a:rPr>
                        <a:t>西日本では</a:t>
                      </a:r>
                      <a:endParaRPr kumimoji="0" lang="ja-JP" altLang="en-US" sz="3200" baseline="0" dirty="0">
                        <a:solidFill>
                          <a:schemeClr val="accent1"/>
                        </a:solidFill>
                        <a:latin typeface="メイリオ" panose="020B0604030504040204" pitchFamily="50" charset="-128"/>
                        <a:ea typeface="メイリオ" panose="020B0604030504040204" pitchFamily="50" charset="-128"/>
                        <a:cs typeface="+mn-cs"/>
                        <a:sym typeface="Gill Sans" pitchFamily="-1" charset="0"/>
                      </a:endParaRPr>
                    </a:p>
                  </a:txBody>
                  <a:tcPr marL="91419" marR="91419" marT="45714" marB="45714" anchor="ctr" anchorCtr="1">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3200" baseline="0" dirty="0">
                          <a:solidFill>
                            <a:schemeClr val="accent1"/>
                          </a:solidFill>
                          <a:latin typeface="メイリオ" panose="020B0604030504040204" pitchFamily="50" charset="-128"/>
                          <a:ea typeface="メイリオ" panose="020B0604030504040204" pitchFamily="50" charset="-128"/>
                          <a:cs typeface="+mn-cs"/>
                          <a:sym typeface="ヒラギノ角ゴ ProN W3" pitchFamily="-1" charset="-128"/>
                        </a:rPr>
                        <a:t>80</a:t>
                      </a:r>
                      <a:r>
                        <a:rPr kumimoji="0" lang="ja-JP" altLang="en-US" sz="3200" baseline="0" dirty="0">
                          <a:solidFill>
                            <a:schemeClr val="accent1"/>
                          </a:solidFill>
                          <a:latin typeface="メイリオ" panose="020B0604030504040204" pitchFamily="50" charset="-128"/>
                          <a:ea typeface="メイリオ" panose="020B0604030504040204" pitchFamily="50" charset="-128"/>
                          <a:cs typeface="+mn-cs"/>
                          <a:sym typeface="Gill Sans" pitchFamily="-1" charset="0"/>
                        </a:rPr>
                        <a:t>クラブ</a:t>
                      </a:r>
                      <a:endParaRPr kumimoji="0" lang="ja-JP" altLang="en-US" sz="3200" kern="1200" baseline="0" dirty="0">
                        <a:solidFill>
                          <a:schemeClr val="accent1"/>
                        </a:solidFill>
                        <a:latin typeface="メイリオ" panose="020B0604030504040204" pitchFamily="50" charset="-128"/>
                        <a:ea typeface="メイリオ" panose="020B0604030504040204" pitchFamily="50" charset="-128"/>
                        <a:cs typeface="+mn-cs"/>
                      </a:endParaRPr>
                    </a:p>
                  </a:txBody>
                  <a:tcPr marL="91419" marR="91419" marT="45714" marB="45714" anchor="ctr" anchorCtr="1">
                    <a:solidFill>
                      <a:srgbClr val="FFFFFF"/>
                    </a:solidFill>
                  </a:tcPr>
                </a:tc>
                <a:extLst>
                  <a:ext uri="{0D108BD9-81ED-4DB2-BD59-A6C34878D82A}">
                    <a16:rowId xmlns:a16="http://schemas.microsoft.com/office/drawing/2014/main" val="10002"/>
                  </a:ext>
                </a:extLst>
              </a:tr>
              <a:tr h="90011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kern="1200" baseline="0" dirty="0">
                          <a:solidFill>
                            <a:schemeClr val="accent1"/>
                          </a:solidFill>
                          <a:latin typeface="メイリオ" panose="020B0604030504040204" pitchFamily="50" charset="-128"/>
                          <a:ea typeface="メイリオ" panose="020B0604030504040204" pitchFamily="50" charset="-128"/>
                          <a:cs typeface="+mn-cs"/>
                          <a:sym typeface="ヒラギノ角ゴ ProN W3" pitchFamily="-1" charset="-128"/>
                        </a:rPr>
                        <a:t>日本</a:t>
                      </a:r>
                      <a:r>
                        <a:rPr kumimoji="0" lang="ja-JP" altLang="en-US" sz="3200" baseline="0" dirty="0">
                          <a:solidFill>
                            <a:schemeClr val="accent1"/>
                          </a:solidFill>
                          <a:latin typeface="メイリオ" panose="020B0604030504040204" pitchFamily="50" charset="-128"/>
                          <a:ea typeface="メイリオ" panose="020B0604030504040204" pitchFamily="50" charset="-128"/>
                          <a:cs typeface="+mn-cs"/>
                          <a:sym typeface="ヒラギノ角ゴ ProN W3" pitchFamily="-1" charset="-128"/>
                        </a:rPr>
                        <a:t>では</a:t>
                      </a:r>
                      <a:endParaRPr kumimoji="0" lang="ja-JP" altLang="en-US" sz="3200" baseline="0" dirty="0">
                        <a:solidFill>
                          <a:schemeClr val="accent1"/>
                        </a:solidFill>
                        <a:latin typeface="メイリオ" panose="020B0604030504040204" pitchFamily="50" charset="-128"/>
                        <a:ea typeface="メイリオ" panose="020B0604030504040204" pitchFamily="50" charset="-128"/>
                        <a:cs typeface="+mn-cs"/>
                        <a:sym typeface="Gill Sans" pitchFamily="-1" charset="0"/>
                      </a:endParaRPr>
                    </a:p>
                  </a:txBody>
                  <a:tcPr marL="91419" marR="91419" marT="45714" marB="45714" anchor="ctr" anchorCtr="1">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3200" kern="1200" baseline="0" dirty="0">
                          <a:solidFill>
                            <a:schemeClr val="accent1"/>
                          </a:solidFill>
                          <a:latin typeface="メイリオ" panose="020B0604030504040204" pitchFamily="50" charset="-128"/>
                          <a:ea typeface="メイリオ" panose="020B0604030504040204" pitchFamily="50" charset="-128"/>
                          <a:cs typeface="+mn-cs"/>
                          <a:sym typeface="ヒラギノ角ゴ ProN W3" pitchFamily="-1" charset="-128"/>
                        </a:rPr>
                        <a:t>146</a:t>
                      </a:r>
                      <a:r>
                        <a:rPr kumimoji="0" lang="ja-JP" altLang="en-US" sz="3200" kern="1200" baseline="0" dirty="0">
                          <a:solidFill>
                            <a:schemeClr val="accent1"/>
                          </a:solidFill>
                          <a:latin typeface="メイリオ" panose="020B0604030504040204" pitchFamily="50" charset="-128"/>
                          <a:ea typeface="メイリオ" panose="020B0604030504040204" pitchFamily="50" charset="-128"/>
                          <a:cs typeface="+mn-cs"/>
                          <a:sym typeface="ヒラギノ角ゴ ProN W3" pitchFamily="-1" charset="-128"/>
                        </a:rPr>
                        <a:t>クラブ</a:t>
                      </a:r>
                      <a:endParaRPr kumimoji="0" lang="ja-JP" altLang="en-US" sz="3200" kern="1200" baseline="0" dirty="0">
                        <a:solidFill>
                          <a:schemeClr val="accent1"/>
                        </a:solidFill>
                        <a:latin typeface="メイリオ" panose="020B0604030504040204" pitchFamily="50" charset="-128"/>
                        <a:ea typeface="メイリオ" panose="020B0604030504040204" pitchFamily="50" charset="-128"/>
                        <a:cs typeface="+mn-cs"/>
                      </a:endParaRPr>
                    </a:p>
                  </a:txBody>
                  <a:tcPr marL="91419" marR="91419" marT="45714" marB="45714" anchor="ctr" anchorCtr="1">
                    <a:solidFill>
                      <a:srgbClr val="FFFFFF"/>
                    </a:solidFill>
                  </a:tcPr>
                </a:tc>
                <a:extLst>
                  <a:ext uri="{0D108BD9-81ED-4DB2-BD59-A6C34878D82A}">
                    <a16:rowId xmlns:a16="http://schemas.microsoft.com/office/drawing/2014/main" val="10003"/>
                  </a:ext>
                </a:extLst>
              </a:tr>
            </a:tbl>
          </a:graphicData>
        </a:graphic>
      </p:graphicFrame>
      <p:sp>
        <p:nvSpPr>
          <p:cNvPr id="11" name="Rectangle 3">
            <a:extLst>
              <a:ext uri="{FF2B5EF4-FFF2-40B4-BE49-F238E27FC236}">
                <a16:creationId xmlns:a16="http://schemas.microsoft.com/office/drawing/2014/main" id="{80B97DAB-97F0-44A2-8AC0-94C08C5A4E56}"/>
              </a:ext>
            </a:extLst>
          </p:cNvPr>
          <p:cNvSpPr txBox="1">
            <a:spLocks noChangeArrowheads="1"/>
          </p:cNvSpPr>
          <p:nvPr/>
        </p:nvSpPr>
        <p:spPr bwMode="auto">
          <a:xfrm>
            <a:off x="0" y="8459788"/>
            <a:ext cx="13004800" cy="720725"/>
          </a:xfrm>
          <a:prstGeom prst="rect">
            <a:avLst/>
          </a:prstGeom>
          <a:noFill/>
          <a:ln>
            <a:noFill/>
          </a:ln>
        </p:spPr>
        <p:txBody>
          <a:bodyPr lIns="2160000" tIns="0" rIns="0" bIns="0" anchor="ctr"/>
          <a:lstStyle>
            <a:lvl1pPr marL="4064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1pPr>
            <a:lvl2pPr marL="749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2pPr>
            <a:lvl3pPr marL="1193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3pPr>
            <a:lvl4pPr marL="16383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4pPr>
            <a:lvl5pPr marL="2082800" indent="-406400" algn="l" rtl="0" eaLnBrk="0" fontAlgn="base" hangingPunct="0">
              <a:spcBef>
                <a:spcPts val="3200"/>
              </a:spcBef>
              <a:spcAft>
                <a:spcPct val="0"/>
              </a:spcAft>
              <a:buSzPct val="56000"/>
              <a:buFont typeface="Gill Sans" pitchFamily="-1" charset="0"/>
              <a:buChar char="•"/>
              <a:defRPr kumimoji="1" sz="3800">
                <a:solidFill>
                  <a:schemeClr val="tx1"/>
                </a:solidFill>
                <a:latin typeface="+mn-lt"/>
                <a:ea typeface="+mn-ea"/>
                <a:cs typeface="+mn-cs"/>
                <a:sym typeface="Gill Sans" pitchFamily="-1" charset="0"/>
              </a:defRPr>
            </a:lvl5pPr>
            <a:lvl6pPr marL="25400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6pPr>
            <a:lvl7pPr marL="29972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7pPr>
            <a:lvl8pPr marL="34544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8pPr>
            <a:lvl9pPr marL="3911600" indent="-406400" algn="l" rtl="0" fontAlgn="base">
              <a:spcBef>
                <a:spcPts val="3200"/>
              </a:spcBef>
              <a:spcAft>
                <a:spcPct val="0"/>
              </a:spcAft>
              <a:buSzPct val="56000"/>
              <a:buFont typeface="Gill Sans" charset="0"/>
              <a:buChar char="•"/>
              <a:defRPr sz="3800">
                <a:solidFill>
                  <a:schemeClr val="tx1"/>
                </a:solidFill>
                <a:latin typeface="+mn-lt"/>
                <a:ea typeface="+mn-ea"/>
                <a:cs typeface="+mn-cs"/>
                <a:sym typeface="Gill Sans" charset="0"/>
              </a:defRPr>
            </a:lvl9pPr>
          </a:lstStyle>
          <a:p>
            <a:pPr marL="4320000" indent="0" algn="just" eaLnBrk="1" hangingPunct="1">
              <a:spcBef>
                <a:spcPts val="0"/>
              </a:spcBef>
              <a:buFont typeface="Gill Sans" pitchFamily="-1" charset="0"/>
              <a:buNone/>
              <a:defRPr/>
            </a:pPr>
            <a:r>
              <a:rPr kumimoji="0" lang="en-US" altLang="zh-TW" sz="3200" kern="0" dirty="0">
                <a:solidFill>
                  <a:srgbClr val="E6E6E6"/>
                </a:solidFill>
                <a:latin typeface="メイリオ" panose="020B0604030504040204" pitchFamily="50" charset="-128"/>
                <a:ea typeface="メイリオ" panose="020B0604030504040204" pitchFamily="50" charset="-128"/>
                <a:sym typeface="ヒラギノ角ゴ ProN W3" pitchFamily="-1" charset="-128"/>
              </a:rPr>
              <a:t>20</a:t>
            </a:r>
            <a:r>
              <a:rPr kumimoji="0" lang="en-US" altLang="ja-JP" sz="3200" kern="0" dirty="0">
                <a:solidFill>
                  <a:srgbClr val="E6E6E6"/>
                </a:solidFill>
                <a:latin typeface="メイリオ" panose="020B0604030504040204" pitchFamily="50" charset="-128"/>
                <a:ea typeface="メイリオ" panose="020B0604030504040204" pitchFamily="50" charset="-128"/>
                <a:sym typeface="ヒラギノ角ゴ ProN W3" pitchFamily="-1" charset="-128"/>
              </a:rPr>
              <a:t>20</a:t>
            </a:r>
            <a:r>
              <a:rPr kumimoji="0" lang="zh-TW" altLang="en-US" sz="3200" kern="0" dirty="0">
                <a:solidFill>
                  <a:srgbClr val="E6E6E6"/>
                </a:solidFill>
                <a:latin typeface="メイリオ" panose="020B0604030504040204" pitchFamily="50" charset="-128"/>
                <a:ea typeface="メイリオ" panose="020B0604030504040204" pitchFamily="50" charset="-128"/>
                <a:sym typeface="ヒラギノ角ゴ ProN W3" pitchFamily="-1" charset="-128"/>
              </a:rPr>
              <a:t>年</a:t>
            </a:r>
            <a:r>
              <a:rPr kumimoji="0" lang="en-US" altLang="ja-JP" sz="3200" kern="0" dirty="0">
                <a:solidFill>
                  <a:srgbClr val="E6E6E6"/>
                </a:solidFill>
                <a:latin typeface="メイリオ" panose="020B0604030504040204" pitchFamily="50" charset="-128"/>
                <a:ea typeface="メイリオ" panose="020B0604030504040204" pitchFamily="50" charset="-128"/>
                <a:sym typeface="ヒラギノ角ゴ ProN W3" pitchFamily="-1" charset="-128"/>
              </a:rPr>
              <a:t>7</a:t>
            </a:r>
            <a:r>
              <a:rPr kumimoji="0" lang="zh-TW" altLang="en-US" sz="3200" kern="0" dirty="0">
                <a:solidFill>
                  <a:srgbClr val="E6E6E6"/>
                </a:solidFill>
                <a:latin typeface="メイリオ" panose="020B0604030504040204" pitchFamily="50" charset="-128"/>
                <a:ea typeface="メイリオ" panose="020B0604030504040204" pitchFamily="50" charset="-128"/>
                <a:sym typeface="ヒラギノ角ゴ ProN W3" pitchFamily="-1" charset="-128"/>
              </a:rPr>
              <a:t>月</a:t>
            </a:r>
            <a:r>
              <a:rPr kumimoji="0" lang="en-US" altLang="zh-TW" sz="3200" kern="0" dirty="0">
                <a:solidFill>
                  <a:srgbClr val="E6E6E6"/>
                </a:solidFill>
                <a:latin typeface="メイリオ" panose="020B0604030504040204" pitchFamily="50" charset="-128"/>
                <a:ea typeface="メイリオ" panose="020B0604030504040204" pitchFamily="50" charset="-128"/>
                <a:sym typeface="ヒラギノ角ゴ ProN W3" pitchFamily="-1" charset="-128"/>
              </a:rPr>
              <a:t>1</a:t>
            </a:r>
            <a:r>
              <a:rPr kumimoji="0" lang="zh-TW" altLang="en-US" sz="3200" kern="0" dirty="0">
                <a:solidFill>
                  <a:srgbClr val="E6E6E6"/>
                </a:solidFill>
                <a:latin typeface="メイリオ" panose="020B0604030504040204" pitchFamily="50" charset="-128"/>
                <a:ea typeface="メイリオ" panose="020B0604030504040204" pitchFamily="50" charset="-128"/>
                <a:sym typeface="ヒラギノ角ゴ ProN W3" pitchFamily="-1" charset="-128"/>
              </a:rPr>
              <a:t>日現在</a:t>
            </a:r>
            <a:r>
              <a:rPr kumimoji="0" lang="ja-JP" altLang="en-US" sz="1600" kern="0" dirty="0">
                <a:solidFill>
                  <a:srgbClr val="E6E6E6"/>
                </a:solidFill>
                <a:latin typeface="メイリオ" panose="020B0604030504040204" pitchFamily="50" charset="-128"/>
                <a:ea typeface="メイリオ" panose="020B0604030504040204" pitchFamily="50" charset="-128"/>
                <a:sym typeface="ヒラギノ角ゴ ProN W3" pitchFamily="-1" charset="-128"/>
              </a:rPr>
              <a:t>（日本は</a:t>
            </a:r>
            <a:r>
              <a:rPr kumimoji="0" lang="en-US" altLang="ja-JP" sz="1600" kern="0" dirty="0">
                <a:solidFill>
                  <a:srgbClr val="E6E6E6"/>
                </a:solidFill>
                <a:latin typeface="メイリオ" panose="020B0604030504040204" pitchFamily="50" charset="-128"/>
                <a:ea typeface="メイリオ" panose="020B0604030504040204" pitchFamily="50" charset="-128"/>
                <a:sym typeface="ヒラギノ角ゴ ProN W3" pitchFamily="-1" charset="-128"/>
              </a:rPr>
              <a:t>2018</a:t>
            </a:r>
            <a:r>
              <a:rPr kumimoji="0" lang="ja-JP" altLang="en-US" sz="1600" kern="0" dirty="0">
                <a:solidFill>
                  <a:srgbClr val="E6E6E6"/>
                </a:solidFill>
                <a:latin typeface="メイリオ" panose="020B0604030504040204" pitchFamily="50" charset="-128"/>
                <a:ea typeface="メイリオ" panose="020B0604030504040204" pitchFamily="50" charset="-128"/>
                <a:sym typeface="ヒラギノ角ゴ ProN W3" pitchFamily="-1" charset="-128"/>
              </a:rPr>
              <a:t>年の数値）</a:t>
            </a:r>
            <a:endParaRPr kumimoji="0" lang="en-US" altLang="zh-TW" sz="3200" kern="0" dirty="0">
              <a:solidFill>
                <a:srgbClr val="E6E6E6"/>
              </a:solidFill>
              <a:latin typeface="メイリオ" panose="020B0604030504040204" pitchFamily="50" charset="-128"/>
              <a:ea typeface="メイリオ" panose="020B0604030504040204" pitchFamily="50" charset="-128"/>
              <a:sym typeface="ヒラギノ角ゴ ProN W3" pitchFamily="-1" charset="-128"/>
            </a:endParaRPr>
          </a:p>
        </p:txBody>
      </p:sp>
      <p:sp>
        <p:nvSpPr>
          <p:cNvPr id="12" name="Rectangle 2">
            <a:extLst>
              <a:ext uri="{FF2B5EF4-FFF2-40B4-BE49-F238E27FC236}">
                <a16:creationId xmlns:a16="http://schemas.microsoft.com/office/drawing/2014/main" id="{EA418E6C-32F6-43E2-A8BE-46BBBF20904D}"/>
              </a:ext>
            </a:extLst>
          </p:cNvPr>
          <p:cNvSpPr>
            <a:spLocks noGrp="1" noChangeArrowheads="1"/>
          </p:cNvSpPr>
          <p:nvPr>
            <p:ph type="title"/>
          </p:nvPr>
        </p:nvSpPr>
        <p:spPr>
          <a:xfrm>
            <a:off x="0" y="0"/>
            <a:ext cx="13004800" cy="503238"/>
          </a:xfrm>
        </p:spPr>
        <p:txBody>
          <a:bodyPr lIns="360000" tIns="0" rIns="360000" bIns="0"/>
          <a:lstStyle/>
          <a:p>
            <a:pPr algn="just" eaLnBrk="1" hangingPunct="1">
              <a:defRPr/>
            </a:pP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2.</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クラブとは</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13316">
                                            <p:txEl>
                                              <p:pRg st="1" end="1"/>
                                            </p:txEl>
                                          </p:spTgt>
                                        </p:tgtEl>
                                        <p:attrNameLst>
                                          <p:attrName>style.visibility</p:attrName>
                                        </p:attrNameLst>
                                      </p:cBhvr>
                                      <p:to>
                                        <p:strVal val="visible"/>
                                      </p:to>
                                    </p:set>
                                    <p:animEffect transition="in" filter="fade">
                                      <p:cBhvr>
                                        <p:cTn id="7" dur="1000"/>
                                        <p:tgtEl>
                                          <p:spTgt spid="13316">
                                            <p:txEl>
                                              <p:pRg st="1" end="1"/>
                                            </p:txEl>
                                          </p:spTgt>
                                        </p:tgtEl>
                                      </p:cBhvr>
                                    </p:animEffect>
                                    <p:anim calcmode="lin" valueType="num">
                                      <p:cBhvr>
                                        <p:cTn id="8" dur="1000" fill="hold"/>
                                        <p:tgtEl>
                                          <p:spTgt spid="1331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3316">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38A5FEB8-F985-4C60-A9D1-A29ECFE71FAE}"/>
              </a:ext>
            </a:extLst>
          </p:cNvPr>
          <p:cNvSpPr>
            <a:spLocks noGrp="1" noChangeArrowheads="1"/>
          </p:cNvSpPr>
          <p:nvPr>
            <p:ph type="title"/>
          </p:nvPr>
        </p:nvSpPr>
        <p:spPr>
          <a:xfrm>
            <a:off x="0" y="0"/>
            <a:ext cx="13004800" cy="9753600"/>
          </a:xfrm>
        </p:spPr>
        <p:txBody>
          <a:bodyPr lIns="0" tIns="0" rIns="0" bIns="0"/>
          <a:lstStyle/>
          <a:p>
            <a:pPr eaLnBrk="1" hangingPunct="1">
              <a:defRPr/>
            </a:pPr>
            <a: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3.</a:t>
            </a:r>
            <a:b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br>
            <a:r>
              <a:rPr kumimoji="0"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定例の例会</a:t>
            </a:r>
          </a:p>
        </p:txBody>
      </p:sp>
      <p:sp>
        <p:nvSpPr>
          <p:cNvPr id="7" name="Rectangle 2">
            <a:extLst>
              <a:ext uri="{FF2B5EF4-FFF2-40B4-BE49-F238E27FC236}">
                <a16:creationId xmlns:a16="http://schemas.microsoft.com/office/drawing/2014/main" id="{A6838F0B-AA5C-4816-87CE-98A7FAFAFBC2}"/>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15364" name="図 2">
            <a:extLst>
              <a:ext uri="{FF2B5EF4-FFF2-40B4-BE49-F238E27FC236}">
                <a16:creationId xmlns:a16="http://schemas.microsoft.com/office/drawing/2014/main" id="{793BF5CA-1B0D-43AD-BDAD-FAD18979E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a:extLst>
              <a:ext uri="{FF2B5EF4-FFF2-40B4-BE49-F238E27FC236}">
                <a16:creationId xmlns:a16="http://schemas.microsoft.com/office/drawing/2014/main" id="{012EC0CE-A162-4EA7-9328-5295E7511885}"/>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17411" name="図 18">
            <a:extLst>
              <a:ext uri="{FF2B5EF4-FFF2-40B4-BE49-F238E27FC236}">
                <a16:creationId xmlns:a16="http://schemas.microsoft.com/office/drawing/2014/main" id="{281572BD-0FCB-4C45-9792-108BAFDDAE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3">
            <a:extLst>
              <a:ext uri="{FF2B5EF4-FFF2-40B4-BE49-F238E27FC236}">
                <a16:creationId xmlns:a16="http://schemas.microsoft.com/office/drawing/2014/main" id="{A4965012-5C7D-4D31-8D57-159BCECD06FD}"/>
              </a:ext>
            </a:extLst>
          </p:cNvPr>
          <p:cNvSpPr txBox="1">
            <a:spLocks noChangeArrowheads="1"/>
          </p:cNvSpPr>
          <p:nvPr/>
        </p:nvSpPr>
        <p:spPr bwMode="auto">
          <a:xfrm>
            <a:off x="0" y="539750"/>
            <a:ext cx="130048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20000" tIns="0" rIns="720000" bIns="0" anchor="ctr"/>
          <a:lstStyle>
            <a:lvl1pPr marL="4064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1pPr>
            <a:lvl2pPr marL="749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2pPr>
            <a:lvl3pPr marL="1193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3pPr>
            <a:lvl4pPr marL="1638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4pPr>
            <a:lvl5pPr marL="2082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5pPr>
            <a:lvl6pPr marL="25400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6pPr>
            <a:lvl7pPr marL="29972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7pPr>
            <a:lvl8pPr marL="34544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8pPr>
            <a:lvl9pPr marL="39116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9pPr>
          </a:lstStyle>
          <a:p>
            <a:pPr eaLnBrk="1" hangingPunct="1">
              <a:lnSpc>
                <a:spcPct val="150000"/>
              </a:lnSpc>
              <a:spcBef>
                <a:spcPct val="0"/>
              </a:spcBef>
              <a:buFont typeface="Gill Sans" pitchFamily="-1" charset="0"/>
              <a:buNone/>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月２回の例会（第２・第４木曜日）</a:t>
            </a:r>
          </a:p>
          <a:p>
            <a:pPr eaLnBrk="1" hangingPunct="1">
              <a:lnSpc>
                <a:spcPct val="150000"/>
              </a:lnSpc>
              <a:spcBef>
                <a:spcPct val="0"/>
              </a:spcBef>
              <a:buFont typeface="Gill Sans" pitchFamily="-1" charset="0"/>
              <a:buNone/>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時間：</a:t>
            </a:r>
            <a:r>
              <a:rPr kumimoji="0" lang="en-US" altLang="ja-JP"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19:00〜21:00</a:t>
            </a:r>
          </a:p>
          <a:p>
            <a:pPr eaLnBrk="1" hangingPunct="1">
              <a:lnSpc>
                <a:spcPct val="150000"/>
              </a:lnSpc>
              <a:spcBef>
                <a:spcPct val="0"/>
              </a:spcBef>
              <a:buFont typeface="Gill Sans" pitchFamily="-1" charset="0"/>
              <a:buNone/>
            </a:pPr>
            <a:r>
              <a:rPr kumimoji="0" lang="ja-JP" altLang="en-US" sz="3600" dirty="0">
                <a:solidFill>
                  <a:srgbClr val="E6E6E6"/>
                </a:solidFill>
                <a:latin typeface="メイリオ" panose="020B0604030504040204" pitchFamily="50" charset="-128"/>
                <a:ea typeface="メイリオ" panose="020B0604030504040204" pitchFamily="50" charset="-128"/>
                <a:sym typeface="ヒラギノ角ゴ ProN W3" pitchFamily="-1" charset="-128"/>
              </a:rPr>
              <a:t>場所：ホテル日航プリンセス京都</a:t>
            </a:r>
          </a:p>
        </p:txBody>
      </p:sp>
      <p:sp>
        <p:nvSpPr>
          <p:cNvPr id="12" name="Rectangle 2">
            <a:extLst>
              <a:ext uri="{FF2B5EF4-FFF2-40B4-BE49-F238E27FC236}">
                <a16:creationId xmlns:a16="http://schemas.microsoft.com/office/drawing/2014/main" id="{1E36586A-17BD-4D43-AF14-01E8FF28F50C}"/>
              </a:ext>
            </a:extLst>
          </p:cNvPr>
          <p:cNvSpPr>
            <a:spLocks noGrp="1" noChangeArrowheads="1"/>
          </p:cNvSpPr>
          <p:nvPr>
            <p:ph type="title"/>
          </p:nvPr>
        </p:nvSpPr>
        <p:spPr>
          <a:xfrm>
            <a:off x="0" y="0"/>
            <a:ext cx="13004800" cy="503238"/>
          </a:xfrm>
        </p:spPr>
        <p:txBody>
          <a:bodyPr lIns="360000" tIns="0" rIns="360000" bIns="0"/>
          <a:lstStyle/>
          <a:p>
            <a:pPr algn="just" eaLnBrk="1" hangingPunct="1">
              <a:defRPr/>
            </a:pP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3.</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定例の例会</a:t>
            </a:r>
          </a:p>
        </p:txBody>
      </p:sp>
      <p:pic>
        <p:nvPicPr>
          <p:cNvPr id="17414" name="図 6" descr="IMG_0789.JPG">
            <a:extLst>
              <a:ext uri="{FF2B5EF4-FFF2-40B4-BE49-F238E27FC236}">
                <a16:creationId xmlns:a16="http://schemas.microsoft.com/office/drawing/2014/main" id="{3390B7CD-917D-49BD-B639-216236D9D0E7}"/>
              </a:ext>
            </a:extLst>
          </p:cNvPr>
          <p:cNvPicPr>
            <a:picLocks noChangeAspect="1"/>
          </p:cNvPicPr>
          <p:nvPr/>
        </p:nvPicPr>
        <p:blipFill>
          <a:blip r:embed="rId4">
            <a:extLst>
              <a:ext uri="{28A0092B-C50C-407E-A947-70E740481C1C}">
                <a14:useLocalDpi xmlns:a14="http://schemas.microsoft.com/office/drawing/2010/main" val="0"/>
              </a:ext>
            </a:extLst>
          </a:blip>
          <a:srcRect r="11339"/>
          <a:stretch>
            <a:fillRect/>
          </a:stretch>
        </p:blipFill>
        <p:spPr bwMode="auto">
          <a:xfrm>
            <a:off x="6659563" y="3419475"/>
            <a:ext cx="5267325"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図 7" descr="IMG_3758.JPG">
            <a:extLst>
              <a:ext uri="{FF2B5EF4-FFF2-40B4-BE49-F238E27FC236}">
                <a16:creationId xmlns:a16="http://schemas.microsoft.com/office/drawing/2014/main" id="{CF634658-0880-45F2-8976-23A0DF55EC74}"/>
              </a:ext>
            </a:extLst>
          </p:cNvPr>
          <p:cNvPicPr>
            <a:picLocks noChangeAspect="1"/>
          </p:cNvPicPr>
          <p:nvPr/>
        </p:nvPicPr>
        <p:blipFill>
          <a:blip r:embed="rId5">
            <a:extLst>
              <a:ext uri="{28A0092B-C50C-407E-A947-70E740481C1C}">
                <a14:useLocalDpi xmlns:a14="http://schemas.microsoft.com/office/drawing/2010/main" val="0"/>
              </a:ext>
            </a:extLst>
          </a:blip>
          <a:srcRect r="11339"/>
          <a:stretch>
            <a:fillRect/>
          </a:stretch>
        </p:blipFill>
        <p:spPr bwMode="auto">
          <a:xfrm>
            <a:off x="900113" y="3419475"/>
            <a:ext cx="5291137"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Rectangle 3">
            <a:extLst>
              <a:ext uri="{FF2B5EF4-FFF2-40B4-BE49-F238E27FC236}">
                <a16:creationId xmlns:a16="http://schemas.microsoft.com/office/drawing/2014/main" id="{619911D3-5D23-407E-A313-FA08325756CC}"/>
              </a:ext>
            </a:extLst>
          </p:cNvPr>
          <p:cNvSpPr txBox="1">
            <a:spLocks noChangeArrowheads="1"/>
          </p:cNvSpPr>
          <p:nvPr/>
        </p:nvSpPr>
        <p:spPr bwMode="auto">
          <a:xfrm>
            <a:off x="0" y="7380288"/>
            <a:ext cx="130048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20000" tIns="0" rIns="720000" bIns="0" anchor="ctr"/>
          <a:lstStyle>
            <a:lvl1pPr>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1pPr>
            <a:lvl2pPr marL="749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2pPr>
            <a:lvl3pPr marL="1193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3pPr>
            <a:lvl4pPr marL="16383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4pPr>
            <a:lvl5pPr marL="2082800" indent="-4064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5pPr>
            <a:lvl6pPr marL="25400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6pPr>
            <a:lvl7pPr marL="29972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7pPr>
            <a:lvl8pPr marL="34544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8pPr>
            <a:lvl9pPr marL="3911600" indent="-4064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9pPr>
          </a:lstStyle>
          <a:p>
            <a:pPr eaLnBrk="1" hangingPunct="1">
              <a:lnSpc>
                <a:spcPct val="150000"/>
              </a:lnSpc>
              <a:spcBef>
                <a:spcPct val="0"/>
              </a:spcBef>
              <a:buFont typeface="Gill Sans" pitchFamily="-1" charset="0"/>
              <a:buNone/>
            </a:pPr>
            <a:r>
              <a:rPr kumimoji="0" lang="ja-JP" altLang="en-US" sz="3600">
                <a:solidFill>
                  <a:srgbClr val="E6E6E6"/>
                </a:solidFill>
                <a:latin typeface="メイリオ" panose="020B0604030504040204" pitchFamily="50" charset="-128"/>
                <a:ea typeface="メイリオ" panose="020B0604030504040204" pitchFamily="50" charset="-128"/>
                <a:sym typeface="ヒラギノ角ゴ ProN W3" pitchFamily="-1" charset="-128"/>
              </a:rPr>
              <a:t>ともに食事をして、お招きしたゲストスピーカーの卓話を聴きます。</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1000"/>
                                  </p:stCondLst>
                                  <p:childTnLst>
                                    <p:set>
                                      <p:cBhvr>
                                        <p:cTn id="6" dur="1" fill="hold">
                                          <p:stCondLst>
                                            <p:cond delay="0"/>
                                          </p:stCondLst>
                                        </p:cTn>
                                        <p:tgtEl>
                                          <p:spTgt spid="17412">
                                            <p:txEl>
                                              <p:pRg st="1" end="1"/>
                                            </p:txEl>
                                          </p:spTgt>
                                        </p:tgtEl>
                                        <p:attrNameLst>
                                          <p:attrName>style.visibility</p:attrName>
                                        </p:attrNameLst>
                                      </p:cBhvr>
                                      <p:to>
                                        <p:strVal val="visible"/>
                                      </p:to>
                                    </p:set>
                                    <p:animEffect transition="in" filter="fade">
                                      <p:cBhvr>
                                        <p:cTn id="7" dur="1000"/>
                                        <p:tgtEl>
                                          <p:spTgt spid="17412">
                                            <p:txEl>
                                              <p:pRg st="1" end="1"/>
                                            </p:txEl>
                                          </p:spTgt>
                                        </p:tgtEl>
                                      </p:cBhvr>
                                    </p:animEffect>
                                    <p:anim calcmode="lin" valueType="num">
                                      <p:cBhvr>
                                        <p:cTn id="8" dur="1000" fill="hold"/>
                                        <p:tgtEl>
                                          <p:spTgt spid="1741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7412">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17412">
                                            <p:txEl>
                                              <p:pRg st="2" end="2"/>
                                            </p:txEl>
                                          </p:spTgt>
                                        </p:tgtEl>
                                        <p:attrNameLst>
                                          <p:attrName>style.visibility</p:attrName>
                                        </p:attrNameLst>
                                      </p:cBhvr>
                                      <p:to>
                                        <p:strVal val="visible"/>
                                      </p:to>
                                    </p:set>
                                    <p:animEffect transition="in" filter="fade">
                                      <p:cBhvr>
                                        <p:cTn id="12" dur="1000"/>
                                        <p:tgtEl>
                                          <p:spTgt spid="17412">
                                            <p:txEl>
                                              <p:pRg st="2" end="2"/>
                                            </p:txEl>
                                          </p:spTgt>
                                        </p:tgtEl>
                                      </p:cBhvr>
                                    </p:animEffect>
                                    <p:anim calcmode="lin" valueType="num">
                                      <p:cBhvr>
                                        <p:cTn id="13" dur="1000" fill="hold"/>
                                        <p:tgtEl>
                                          <p:spTgt spid="1741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7412">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0"/>
                                  </p:stCondLst>
                                  <p:childTnLst>
                                    <p:set>
                                      <p:cBhvr>
                                        <p:cTn id="16" dur="1" fill="hold">
                                          <p:stCondLst>
                                            <p:cond delay="0"/>
                                          </p:stCondLst>
                                        </p:cTn>
                                        <p:tgtEl>
                                          <p:spTgt spid="17415"/>
                                        </p:tgtEl>
                                        <p:attrNameLst>
                                          <p:attrName>style.visibility</p:attrName>
                                        </p:attrNameLst>
                                      </p:cBhvr>
                                      <p:to>
                                        <p:strVal val="visible"/>
                                      </p:to>
                                    </p:set>
                                    <p:animEffect transition="in" filter="fade">
                                      <p:cBhvr>
                                        <p:cTn id="17" dur="1000"/>
                                        <p:tgtEl>
                                          <p:spTgt spid="17415"/>
                                        </p:tgtEl>
                                      </p:cBhvr>
                                    </p:animEffect>
                                    <p:anim calcmode="lin" valueType="num">
                                      <p:cBhvr>
                                        <p:cTn id="18" dur="1000" fill="hold"/>
                                        <p:tgtEl>
                                          <p:spTgt spid="17415"/>
                                        </p:tgtEl>
                                        <p:attrNameLst>
                                          <p:attrName>ppt_x</p:attrName>
                                        </p:attrNameLst>
                                      </p:cBhvr>
                                      <p:tavLst>
                                        <p:tav tm="0">
                                          <p:val>
                                            <p:strVal val="#ppt_x"/>
                                          </p:val>
                                        </p:tav>
                                        <p:tav tm="100000">
                                          <p:val>
                                            <p:strVal val="#ppt_x"/>
                                          </p:val>
                                        </p:tav>
                                      </p:tavLst>
                                    </p:anim>
                                    <p:anim calcmode="lin" valueType="num">
                                      <p:cBhvr>
                                        <p:cTn id="19" dur="1000" fill="hold"/>
                                        <p:tgtEl>
                                          <p:spTgt spid="174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000"/>
                                  </p:stCondLst>
                                  <p:childTnLst>
                                    <p:set>
                                      <p:cBhvr>
                                        <p:cTn id="21" dur="1" fill="hold">
                                          <p:stCondLst>
                                            <p:cond delay="0"/>
                                          </p:stCondLst>
                                        </p:cTn>
                                        <p:tgtEl>
                                          <p:spTgt spid="17414"/>
                                        </p:tgtEl>
                                        <p:attrNameLst>
                                          <p:attrName>style.visibility</p:attrName>
                                        </p:attrNameLst>
                                      </p:cBhvr>
                                      <p:to>
                                        <p:strVal val="visible"/>
                                      </p:to>
                                    </p:set>
                                    <p:animEffect transition="in" filter="fade">
                                      <p:cBhvr>
                                        <p:cTn id="22" dur="1000"/>
                                        <p:tgtEl>
                                          <p:spTgt spid="17414"/>
                                        </p:tgtEl>
                                      </p:cBhvr>
                                    </p:animEffect>
                                    <p:anim calcmode="lin" valueType="num">
                                      <p:cBhvr>
                                        <p:cTn id="23" dur="1000" fill="hold"/>
                                        <p:tgtEl>
                                          <p:spTgt spid="17414"/>
                                        </p:tgtEl>
                                        <p:attrNameLst>
                                          <p:attrName>ppt_x</p:attrName>
                                        </p:attrNameLst>
                                      </p:cBhvr>
                                      <p:tavLst>
                                        <p:tav tm="0">
                                          <p:val>
                                            <p:strVal val="#ppt_x"/>
                                          </p:val>
                                        </p:tav>
                                        <p:tav tm="100000">
                                          <p:val>
                                            <p:strVal val="#ppt_x"/>
                                          </p:val>
                                        </p:tav>
                                      </p:tavLst>
                                    </p:anim>
                                    <p:anim calcmode="lin" valueType="num">
                                      <p:cBhvr>
                                        <p:cTn id="24" dur="1000" fill="hold"/>
                                        <p:tgtEl>
                                          <p:spTgt spid="174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17416"/>
                                        </p:tgtEl>
                                        <p:attrNameLst>
                                          <p:attrName>style.visibility</p:attrName>
                                        </p:attrNameLst>
                                      </p:cBhvr>
                                      <p:to>
                                        <p:strVal val="visible"/>
                                      </p:to>
                                    </p:set>
                                    <p:animEffect transition="in" filter="fade">
                                      <p:cBhvr>
                                        <p:cTn id="27" dur="1000"/>
                                        <p:tgtEl>
                                          <p:spTgt spid="17416"/>
                                        </p:tgtEl>
                                      </p:cBhvr>
                                    </p:animEffect>
                                    <p:anim calcmode="lin" valueType="num">
                                      <p:cBhvr>
                                        <p:cTn id="28" dur="1000" fill="hold"/>
                                        <p:tgtEl>
                                          <p:spTgt spid="17416"/>
                                        </p:tgtEl>
                                        <p:attrNameLst>
                                          <p:attrName>ppt_x</p:attrName>
                                        </p:attrNameLst>
                                      </p:cBhvr>
                                      <p:tavLst>
                                        <p:tav tm="0">
                                          <p:val>
                                            <p:strVal val="#ppt_x"/>
                                          </p:val>
                                        </p:tav>
                                        <p:tav tm="100000">
                                          <p:val>
                                            <p:strVal val="#ppt_x"/>
                                          </p:val>
                                        </p:tav>
                                      </p:tavLst>
                                    </p:anim>
                                    <p:anim calcmode="lin" valueType="num">
                                      <p:cBhvr>
                                        <p:cTn id="29" dur="1000" fill="hold"/>
                                        <p:tgtEl>
                                          <p:spTgt spid="174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a:extLst>
              <a:ext uri="{FF2B5EF4-FFF2-40B4-BE49-F238E27FC236}">
                <a16:creationId xmlns:a16="http://schemas.microsoft.com/office/drawing/2014/main" id="{92721F5E-625C-4C88-B30E-FF3C693F60A4}"/>
              </a:ext>
            </a:extLst>
          </p:cNvPr>
          <p:cNvSpPr>
            <a:spLocks noChangeArrowheads="1"/>
          </p:cNvSpPr>
          <p:nvPr/>
        </p:nvSpPr>
        <p:spPr bwMode="auto">
          <a:xfrm>
            <a:off x="5207000" y="8693150"/>
            <a:ext cx="64801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800" tIns="50800" rIns="108599" bIns="50800" anchor="ctr"/>
          <a:lstStyle>
            <a:lvl1pPr>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1pPr>
            <a:lvl2pPr marL="742950" indent="-28575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2pPr>
            <a:lvl3pPr marL="1143000" indent="-2286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3pPr>
            <a:lvl4pPr marL="1600200" indent="-2286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4pPr>
            <a:lvl5pPr marL="2057400" indent="-2286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5pPr>
            <a:lvl6pPr marL="2514600" indent="-2286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6pPr>
            <a:lvl7pPr marL="2971800" indent="-2286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7pPr>
            <a:lvl8pPr marL="3429000" indent="-2286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8pPr>
            <a:lvl9pPr marL="3886200" indent="-2286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9pPr>
          </a:lstStyle>
          <a:p>
            <a:pPr algn="ctr" eaLnBrk="1" hangingPunct="1">
              <a:spcBef>
                <a:spcPts val="1300"/>
              </a:spcBef>
              <a:buClr>
                <a:srgbClr val="000000"/>
              </a:buClr>
              <a:buSzPct val="100000"/>
              <a:buFontTx/>
              <a:buNone/>
            </a:pPr>
            <a:endParaRPr lang="en-US" altLang="ja-JP" sz="3400">
              <a:solidFill>
                <a:srgbClr val="E6E6E6"/>
              </a:solidFill>
              <a:latin typeface="メイリオ" panose="020B0604030504040204" pitchFamily="50" charset="-128"/>
              <a:ea typeface="メイリオ" panose="020B0604030504040204" pitchFamily="50" charset="-128"/>
              <a:sym typeface="Comic Sans MS" panose="030F0702030302020204" pitchFamily="66" charset="0"/>
            </a:endParaRPr>
          </a:p>
        </p:txBody>
      </p:sp>
      <p:sp>
        <p:nvSpPr>
          <p:cNvPr id="19459" name="Rectangle 5">
            <a:extLst>
              <a:ext uri="{FF2B5EF4-FFF2-40B4-BE49-F238E27FC236}">
                <a16:creationId xmlns:a16="http://schemas.microsoft.com/office/drawing/2014/main" id="{3A3317C9-12A1-4777-87A0-420597348F23}"/>
              </a:ext>
            </a:extLst>
          </p:cNvPr>
          <p:cNvSpPr>
            <a:spLocks noChangeArrowheads="1"/>
          </p:cNvSpPr>
          <p:nvPr/>
        </p:nvSpPr>
        <p:spPr bwMode="auto">
          <a:xfrm>
            <a:off x="-508000" y="2895600"/>
            <a:ext cx="5181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800" tIns="50800" rIns="108599" bIns="50800" anchor="ctr"/>
          <a:lstStyle>
            <a:lvl1pPr>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1pPr>
            <a:lvl2pPr marL="742950" indent="-28575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2pPr>
            <a:lvl3pPr marL="1143000" indent="-2286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3pPr>
            <a:lvl4pPr marL="1600200" indent="-2286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4pPr>
            <a:lvl5pPr marL="2057400" indent="-228600">
              <a:spcBef>
                <a:spcPts val="3200"/>
              </a:spcBef>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5pPr>
            <a:lvl6pPr marL="2514600" indent="-2286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6pPr>
            <a:lvl7pPr marL="2971800" indent="-2286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7pPr>
            <a:lvl8pPr marL="3429000" indent="-2286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8pPr>
            <a:lvl9pPr marL="3886200" indent="-228600" eaLnBrk="0" fontAlgn="base" hangingPunct="0">
              <a:spcBef>
                <a:spcPts val="3200"/>
              </a:spcBef>
              <a:spcAft>
                <a:spcPct val="0"/>
              </a:spcAft>
              <a:buSzPct val="56000"/>
              <a:buFont typeface="Gill Sans" pitchFamily="-1" charset="0"/>
              <a:buChar char="•"/>
              <a:defRPr kumimoji="1" sz="3800">
                <a:solidFill>
                  <a:schemeClr val="tx1"/>
                </a:solidFill>
                <a:latin typeface="Gill Sans" pitchFamily="-1" charset="0"/>
                <a:ea typeface="ヒラギノ角ゴ ProN W3" pitchFamily="-1" charset="-128"/>
                <a:sym typeface="Gill Sans" pitchFamily="-1" charset="0"/>
              </a:defRPr>
            </a:lvl9pPr>
          </a:lstStyle>
          <a:p>
            <a:pPr algn="r" eaLnBrk="1" hangingPunct="1">
              <a:spcBef>
                <a:spcPct val="0"/>
              </a:spcBef>
              <a:buClr>
                <a:srgbClr val="000000"/>
              </a:buClr>
              <a:buSzPct val="100000"/>
              <a:buFontTx/>
              <a:buNone/>
            </a:pPr>
            <a:endParaRPr lang="en-US" altLang="ja-JP" sz="3400">
              <a:solidFill>
                <a:srgbClr val="E6E6E6"/>
              </a:solidFill>
              <a:latin typeface="メイリオ" panose="020B0604030504040204" pitchFamily="50" charset="-128"/>
              <a:ea typeface="メイリオ" panose="020B0604030504040204" pitchFamily="50" charset="-128"/>
              <a:sym typeface="Comic Sans MS" panose="030F0702030302020204" pitchFamily="66" charset="0"/>
            </a:endParaRPr>
          </a:p>
          <a:p>
            <a:pPr algn="r" eaLnBrk="1" hangingPunct="1">
              <a:spcBef>
                <a:spcPct val="0"/>
              </a:spcBef>
              <a:buClr>
                <a:srgbClr val="000000"/>
              </a:buClr>
              <a:buSzPct val="100000"/>
              <a:buFontTx/>
              <a:buNone/>
            </a:pPr>
            <a:endParaRPr lang="en-US" altLang="ja-JP" sz="3400">
              <a:solidFill>
                <a:srgbClr val="E6E6E6"/>
              </a:solidFill>
              <a:latin typeface="メイリオ" panose="020B0604030504040204" pitchFamily="50" charset="-128"/>
              <a:ea typeface="メイリオ" panose="020B0604030504040204" pitchFamily="50" charset="-128"/>
              <a:sym typeface="Comic Sans MS" panose="030F0702030302020204" pitchFamily="66" charset="0"/>
            </a:endParaRPr>
          </a:p>
        </p:txBody>
      </p:sp>
      <p:pic>
        <p:nvPicPr>
          <p:cNvPr id="19460" name="図 7" descr="IMG_3864.JPG">
            <a:extLst>
              <a:ext uri="{FF2B5EF4-FFF2-40B4-BE49-F238E27FC236}">
                <a16:creationId xmlns:a16="http://schemas.microsoft.com/office/drawing/2014/main" id="{8A4B47CA-462A-4AEF-A20F-99C6143763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2188" y="4984750"/>
            <a:ext cx="5940425" cy="384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図 8" descr="IMG_8657.JPG">
            <a:extLst>
              <a:ext uri="{FF2B5EF4-FFF2-40B4-BE49-F238E27FC236}">
                <a16:creationId xmlns:a16="http://schemas.microsoft.com/office/drawing/2014/main" id="{D6EB4165-3226-4E61-9EC0-36324B1792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800" y="773113"/>
            <a:ext cx="5940425"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図 9" descr="IMG_9167.JPG">
            <a:extLst>
              <a:ext uri="{FF2B5EF4-FFF2-40B4-BE49-F238E27FC236}">
                <a16:creationId xmlns:a16="http://schemas.microsoft.com/office/drawing/2014/main" id="{04EEDF3C-6B26-4E0F-89B1-AA2CD8C1AD7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24638" y="773113"/>
            <a:ext cx="5942012"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a:extLst>
              <a:ext uri="{FF2B5EF4-FFF2-40B4-BE49-F238E27FC236}">
                <a16:creationId xmlns:a16="http://schemas.microsoft.com/office/drawing/2014/main" id="{3AA01484-366F-4B75-9739-C199E1816457}"/>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19464" name="図 12">
            <a:extLst>
              <a:ext uri="{FF2B5EF4-FFF2-40B4-BE49-F238E27FC236}">
                <a16:creationId xmlns:a16="http://schemas.microsoft.com/office/drawing/2014/main" id="{BB7C535F-72F3-43F6-A086-2190B3EFDF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3D374E04-8B95-41C4-9C3C-021FBA042E00}"/>
              </a:ext>
            </a:extLst>
          </p:cNvPr>
          <p:cNvSpPr>
            <a:spLocks noGrp="1" noChangeArrowheads="1"/>
          </p:cNvSpPr>
          <p:nvPr>
            <p:ph type="title"/>
          </p:nvPr>
        </p:nvSpPr>
        <p:spPr>
          <a:xfrm>
            <a:off x="0" y="0"/>
            <a:ext cx="13004800" cy="503238"/>
          </a:xfrm>
        </p:spPr>
        <p:txBody>
          <a:bodyPr lIns="360000" tIns="0" rIns="360000" bIns="0"/>
          <a:lstStyle/>
          <a:p>
            <a:pPr algn="just" eaLnBrk="1" hangingPunct="1">
              <a:defRPr/>
            </a:pPr>
            <a:r>
              <a:rPr kumimoji="0" lang="en-US" altLang="ja-JP"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3.</a:t>
            </a:r>
            <a:r>
              <a:rPr kumimoji="0" lang="ja-JP" altLang="en-US" sz="18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定例の例会</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1000"/>
                                  </p:stCondLst>
                                  <p:childTnLst>
                                    <p:set>
                                      <p:cBhvr>
                                        <p:cTn id="6" dur="1" fill="hold">
                                          <p:stCondLst>
                                            <p:cond delay="0"/>
                                          </p:stCondLst>
                                        </p:cTn>
                                        <p:tgtEl>
                                          <p:spTgt spid="19462"/>
                                        </p:tgtEl>
                                        <p:attrNameLst>
                                          <p:attrName>style.visibility</p:attrName>
                                        </p:attrNameLst>
                                      </p:cBhvr>
                                      <p:to>
                                        <p:strVal val="visible"/>
                                      </p:to>
                                    </p:set>
                                    <p:animEffect transition="in" filter="fade">
                                      <p:cBhvr>
                                        <p:cTn id="7" dur="1000"/>
                                        <p:tgtEl>
                                          <p:spTgt spid="19462"/>
                                        </p:tgtEl>
                                      </p:cBhvr>
                                    </p:animEffect>
                                    <p:anim calcmode="lin" valueType="num">
                                      <p:cBhvr>
                                        <p:cTn id="8" dur="1000" fill="hold"/>
                                        <p:tgtEl>
                                          <p:spTgt spid="19462"/>
                                        </p:tgtEl>
                                        <p:attrNameLst>
                                          <p:attrName>ppt_x</p:attrName>
                                        </p:attrNameLst>
                                      </p:cBhvr>
                                      <p:tavLst>
                                        <p:tav tm="0">
                                          <p:val>
                                            <p:strVal val="#ppt_x"/>
                                          </p:val>
                                        </p:tav>
                                        <p:tav tm="100000">
                                          <p:val>
                                            <p:strVal val="#ppt_x"/>
                                          </p:val>
                                        </p:tav>
                                      </p:tavLst>
                                    </p:anim>
                                    <p:anim calcmode="lin" valueType="num">
                                      <p:cBhvr>
                                        <p:cTn id="9" dur="1000" fill="hold"/>
                                        <p:tgtEl>
                                          <p:spTgt spid="1946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0"/>
                                  </p:stCondLst>
                                  <p:childTnLst>
                                    <p:set>
                                      <p:cBhvr>
                                        <p:cTn id="11" dur="1" fill="hold">
                                          <p:stCondLst>
                                            <p:cond delay="0"/>
                                          </p:stCondLst>
                                        </p:cTn>
                                        <p:tgtEl>
                                          <p:spTgt spid="19460"/>
                                        </p:tgtEl>
                                        <p:attrNameLst>
                                          <p:attrName>style.visibility</p:attrName>
                                        </p:attrNameLst>
                                      </p:cBhvr>
                                      <p:to>
                                        <p:strVal val="visible"/>
                                      </p:to>
                                    </p:set>
                                    <p:animEffect transition="in" filter="fade">
                                      <p:cBhvr>
                                        <p:cTn id="12" dur="1000"/>
                                        <p:tgtEl>
                                          <p:spTgt spid="19460"/>
                                        </p:tgtEl>
                                      </p:cBhvr>
                                    </p:animEffect>
                                    <p:anim calcmode="lin" valueType="num">
                                      <p:cBhvr>
                                        <p:cTn id="13" dur="1000" fill="hold"/>
                                        <p:tgtEl>
                                          <p:spTgt spid="19460"/>
                                        </p:tgtEl>
                                        <p:attrNameLst>
                                          <p:attrName>ppt_x</p:attrName>
                                        </p:attrNameLst>
                                      </p:cBhvr>
                                      <p:tavLst>
                                        <p:tav tm="0">
                                          <p:val>
                                            <p:strVal val="#ppt_x"/>
                                          </p:val>
                                        </p:tav>
                                        <p:tav tm="100000">
                                          <p:val>
                                            <p:strVal val="#ppt_x"/>
                                          </p:val>
                                        </p:tav>
                                      </p:tavLst>
                                    </p:anim>
                                    <p:anim calcmode="lin" valueType="num">
                                      <p:cBhvr>
                                        <p:cTn id="14" dur="1000" fill="hold"/>
                                        <p:tgtEl>
                                          <p:spTgt spid="194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A8EE612-C854-4880-A930-58E27244F297}"/>
              </a:ext>
            </a:extLst>
          </p:cNvPr>
          <p:cNvSpPr>
            <a:spLocks noGrp="1" noChangeArrowheads="1"/>
          </p:cNvSpPr>
          <p:nvPr>
            <p:ph type="title"/>
          </p:nvPr>
        </p:nvSpPr>
        <p:spPr>
          <a:xfrm>
            <a:off x="0" y="0"/>
            <a:ext cx="13004800" cy="9753600"/>
          </a:xfrm>
        </p:spPr>
        <p:txBody>
          <a:bodyPr lIns="0" tIns="0" rIns="0" bIns="0"/>
          <a:lstStyle/>
          <a:p>
            <a:pPr eaLnBrk="1" hangingPunct="1">
              <a:defRPr/>
            </a:pPr>
            <a: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4.</a:t>
            </a:r>
            <a:b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br>
            <a:r>
              <a:rPr kumimoji="0"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ワイズメンズクラブ</a:t>
            </a:r>
            <a:br>
              <a:rPr kumimoji="0" lang="en-US" altLang="ja-JP"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br>
            <a:r>
              <a:rPr kumimoji="0" lang="ja-JP" altLang="en-US"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sym typeface="ヒラギノ角ゴ ProN W3" pitchFamily="-1" charset="-128"/>
              </a:rPr>
              <a:t>誕生の背景</a:t>
            </a:r>
          </a:p>
        </p:txBody>
      </p:sp>
      <p:sp>
        <p:nvSpPr>
          <p:cNvPr id="7" name="Rectangle 2">
            <a:extLst>
              <a:ext uri="{FF2B5EF4-FFF2-40B4-BE49-F238E27FC236}">
                <a16:creationId xmlns:a16="http://schemas.microsoft.com/office/drawing/2014/main" id="{D043EF22-2443-41C7-B5B4-D8D0F8C6936E}"/>
              </a:ext>
            </a:extLst>
          </p:cNvPr>
          <p:cNvSpPr txBox="1">
            <a:spLocks noChangeArrowheads="1"/>
          </p:cNvSpPr>
          <p:nvPr/>
        </p:nvSpPr>
        <p:spPr bwMode="auto">
          <a:xfrm>
            <a:off x="0" y="9213850"/>
            <a:ext cx="13004800" cy="539750"/>
          </a:xfrm>
          <a:prstGeom prst="rect">
            <a:avLst/>
          </a:prstGeom>
          <a:noFill/>
          <a:ln>
            <a:noFill/>
          </a:ln>
        </p:spPr>
        <p:txBody>
          <a:bodyPr lIns="0" tIns="0" rIns="0" bIns="0" anchor="ctr"/>
          <a:lstStyle>
            <a:lvl1pPr algn="ctr" rtl="0" eaLnBrk="0" fontAlgn="base" hangingPunct="0">
              <a:spcBef>
                <a:spcPct val="0"/>
              </a:spcBef>
              <a:spcAft>
                <a:spcPct val="0"/>
              </a:spcAft>
              <a:defRPr kumimoji="1" sz="6400">
                <a:solidFill>
                  <a:srgbClr val="ECECEC"/>
                </a:solidFill>
                <a:latin typeface="+mj-lt"/>
                <a:ea typeface="+mj-ea"/>
                <a:cs typeface="+mj-cs"/>
                <a:sym typeface="Gill Sans" pitchFamily="-1" charset="0"/>
              </a:defRPr>
            </a:lvl1pPr>
            <a:lvl2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2pPr>
            <a:lvl3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3pPr>
            <a:lvl4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4pPr>
            <a:lvl5pPr algn="ctr" rtl="0" eaLnBrk="0" fontAlgn="base" hangingPunct="0">
              <a:spcBef>
                <a:spcPct val="0"/>
              </a:spcBef>
              <a:spcAft>
                <a:spcPct val="0"/>
              </a:spcAft>
              <a:defRPr kumimoji="1" sz="6400">
                <a:solidFill>
                  <a:srgbClr val="ECECEC"/>
                </a:solidFill>
                <a:latin typeface="Gill Sans" charset="0"/>
                <a:ea typeface="ヒラギノ角ゴ ProN W3" charset="-128"/>
                <a:cs typeface="ヒラギノ角ゴ ProN W3" charset="-128"/>
                <a:sym typeface="Gill Sans" pitchFamily="-1" charset="0"/>
              </a:defRPr>
            </a:lvl5pPr>
            <a:lvl6pPr marL="4572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6400">
                <a:solidFill>
                  <a:srgbClr val="ECECEC"/>
                </a:solidFill>
                <a:latin typeface="Gill Sans" charset="0"/>
                <a:ea typeface="ヒラギノ角ゴ ProN W3" charset="-128"/>
                <a:cs typeface="ヒラギノ角ゴ ProN W3" charset="-128"/>
                <a:sym typeface="Gill Sans" charset="0"/>
              </a:defRPr>
            </a:lvl9pPr>
          </a:lstStyle>
          <a:p>
            <a:pPr eaLnBrk="1" hangingPunct="1">
              <a:defRPr/>
            </a:pP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京都</a:t>
            </a:r>
            <a:r>
              <a:rPr kumimoji="0" lang="en-US" altLang="ja-JP" sz="1200" b="1" kern="0" dirty="0">
                <a:latin typeface="メイリオ" panose="020B0604030504040204" pitchFamily="50" charset="-128"/>
                <a:ea typeface="メイリオ" panose="020B0604030504040204" pitchFamily="50" charset="-128"/>
                <a:sym typeface="ヒラギノ角ゴ ProN W3" pitchFamily="-1" charset="-128"/>
              </a:rPr>
              <a:t>ZERO</a:t>
            </a:r>
            <a:r>
              <a:rPr kumimoji="0" lang="ja-JP" altLang="en-US" sz="1200" b="1" kern="0" dirty="0">
                <a:latin typeface="メイリオ" panose="020B0604030504040204" pitchFamily="50" charset="-128"/>
                <a:ea typeface="メイリオ" panose="020B0604030504040204" pitchFamily="50" charset="-128"/>
                <a:sym typeface="ヒラギノ角ゴ ProN W3" pitchFamily="-1" charset="-128"/>
              </a:rPr>
              <a:t>ワイズメンズクラブ</a:t>
            </a:r>
          </a:p>
        </p:txBody>
      </p:sp>
      <p:pic>
        <p:nvPicPr>
          <p:cNvPr id="21508" name="図 2">
            <a:extLst>
              <a:ext uri="{FF2B5EF4-FFF2-40B4-BE49-F238E27FC236}">
                <a16:creationId xmlns:a16="http://schemas.microsoft.com/office/drawing/2014/main" id="{33415339-92DC-447C-847C-77136A489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9213850"/>
            <a:ext cx="3905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theme/theme1.xml><?xml version="1.0" encoding="utf-8"?>
<a:theme xmlns:a="http://schemas.openxmlformats.org/drawingml/2006/main" name="タイトル &amp; サブタイトル">
  <a:themeElements>
    <a:clrScheme name="タイトル &amp; サブタイトル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タイトル &amp; サブタイトル">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EBCD9C"/>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rgbClr val="000000"/>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EBCD9C"/>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タイトル &amp; サブタイトル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タイトル &amp; 箇条書き">
  <a:themeElements>
    <a:clrScheme name="">
      <a:dk1>
        <a:srgbClr val="808080"/>
      </a:dk1>
      <a:lt1>
        <a:srgbClr val="EBCD9C"/>
      </a:lt1>
      <a:dk2>
        <a:srgbClr val="143263"/>
      </a:dk2>
      <a:lt2>
        <a:srgbClr val="000000"/>
      </a:lt2>
      <a:accent1>
        <a:srgbClr val="000000"/>
      </a:accent1>
      <a:accent2>
        <a:srgbClr val="333399"/>
      </a:accent2>
      <a:accent3>
        <a:srgbClr val="AAADB7"/>
      </a:accent3>
      <a:accent4>
        <a:srgbClr val="C9AF85"/>
      </a:accent4>
      <a:accent5>
        <a:srgbClr val="AAAAAA"/>
      </a:accent5>
      <a:accent6>
        <a:srgbClr val="2D2D8A"/>
      </a:accent6>
      <a:hlink>
        <a:srgbClr val="009999"/>
      </a:hlink>
      <a:folHlink>
        <a:srgbClr val="99CC00"/>
      </a:folHlink>
    </a:clrScheme>
    <a:fontScheme name="1_タイトル &amp; 箇条書き">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a:solidFill>
            <a:schemeClr val="bg1">
              <a:lumMod val="20000"/>
              <a:lumOff val="80000"/>
            </a:schemeClr>
          </a:solidFill>
          <a:miter lim="800000"/>
          <a:headEnd/>
          <a:tailEnd/>
        </a:ln>
      </a:spPr>
      <a:bodyPr wrap="square" anchor="t">
        <a:prstTxWarp prst="textNoShape">
          <a:avLst/>
        </a:prstTxWarp>
        <a:spAutoFit/>
      </a:bodyPr>
      <a:lstStyle>
        <a:defPPr>
          <a:lnSpc>
            <a:spcPct val="200000"/>
          </a:lnSpc>
          <a:defRPr kumimoji="1" sz="5000" kern="0" dirty="0">
            <a:solidFill>
              <a:srgbClr val="E6E6E6"/>
            </a:solidFill>
            <a:latin typeface="メイリオ"/>
            <a:ea typeface="メイリオ"/>
            <a:cs typeface="メイリオ"/>
          </a:defRPr>
        </a:defPPr>
      </a:lstStyle>
    </a:spDef>
    <a:lnDef>
      <a:spPr bwMode="auto">
        <a:xfrm>
          <a:off x="0" y="0"/>
          <a:ext cx="1" cy="1"/>
        </a:xfrm>
        <a:custGeom>
          <a:avLst/>
          <a:gdLst/>
          <a:ahLst/>
          <a:cxnLst/>
          <a:rect l="0" t="0" r="0" b="0"/>
          <a:pathLst/>
        </a:custGeom>
        <a:solidFill>
          <a:srgbClr val="000000"/>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EBCD9C"/>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1_タイトル &amp; 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1983</TotalTime>
  <Pages>0</Pages>
  <Words>1651</Words>
  <Characters>0</Characters>
  <Application>Microsoft Office PowerPoint</Application>
  <PresentationFormat>ユーザー設定</PresentationFormat>
  <Lines>0</Lines>
  <Paragraphs>233</Paragraphs>
  <Slides>44</Slides>
  <Notes>44</Notes>
  <HiddenSlides>0</HiddenSlides>
  <MMClips>0</MMClips>
  <ScaleCrop>false</ScaleCrop>
  <HeadingPairs>
    <vt:vector size="6" baseType="variant">
      <vt:variant>
        <vt:lpstr>使用されているフォント</vt:lpstr>
      </vt:variant>
      <vt:variant>
        <vt:i4>7</vt:i4>
      </vt:variant>
      <vt:variant>
        <vt:lpstr>テーマ</vt:lpstr>
      </vt:variant>
      <vt:variant>
        <vt:i4>2</vt:i4>
      </vt:variant>
      <vt:variant>
        <vt:lpstr>スライド タイトル</vt:lpstr>
      </vt:variant>
      <vt:variant>
        <vt:i4>44</vt:i4>
      </vt:variant>
    </vt:vector>
  </HeadingPairs>
  <TitlesOfParts>
    <vt:vector size="53" baseType="lpstr">
      <vt:lpstr>Gill Sans</vt:lpstr>
      <vt:lpstr>ヒラギノ角ゴ ProN W3</vt:lpstr>
      <vt:lpstr>Arial</vt:lpstr>
      <vt:lpstr>ＭＳ Ｐゴシック</vt:lpstr>
      <vt:lpstr>メイリオ</vt:lpstr>
      <vt:lpstr>Comic Sans MS</vt:lpstr>
      <vt:lpstr>Lucida Grande</vt:lpstr>
      <vt:lpstr>タイトル &amp; サブタイトル</vt:lpstr>
      <vt:lpstr>1_タイトル &amp; 箇条書き</vt:lpstr>
      <vt:lpstr>ようこそ!! 京都ZEROワイズメンズクラブへ</vt:lpstr>
      <vt:lpstr>1. ワイズメンズクラブとは</vt:lpstr>
      <vt:lpstr>1.ワイズメンズクラブとは</vt:lpstr>
      <vt:lpstr>2. 京都ZEROクラブとは</vt:lpstr>
      <vt:lpstr>2.京都ZEROクラブとは</vt:lpstr>
      <vt:lpstr>3. 定例の例会</vt:lpstr>
      <vt:lpstr>3.定例の例会</vt:lpstr>
      <vt:lpstr>3.定例の例会</vt:lpstr>
      <vt:lpstr>4. ワイズメンズクラブ 誕生の背景</vt:lpstr>
      <vt:lpstr>4.ワイズメンズクラブ誕生の背景</vt:lpstr>
      <vt:lpstr>5. ワイズメンズクラブの誕生</vt:lpstr>
      <vt:lpstr>5.ワイズメンズクラブの誕生</vt:lpstr>
      <vt:lpstr>6. ワイズメンズクラブの理念</vt:lpstr>
      <vt:lpstr>6.ワイズメンズクラブの理念</vt:lpstr>
      <vt:lpstr>7.  YMCAとは？</vt:lpstr>
      <vt:lpstr>7. YMCAとは？</vt:lpstr>
      <vt:lpstr>8. 現在のYMCA</vt:lpstr>
      <vt:lpstr>8.現在のYMCA</vt:lpstr>
      <vt:lpstr>9. 日本のYMCAの活動内容</vt:lpstr>
      <vt:lpstr>9.日本のYMCAの活動内容</vt:lpstr>
      <vt:lpstr>9.日本のYMCAの活動内容</vt:lpstr>
      <vt:lpstr>9.日本のYMCAの活動内容</vt:lpstr>
      <vt:lpstr>10. 京都ZEROクラブのモットー</vt:lpstr>
      <vt:lpstr>10.京都ZEROクラブのモットー</vt:lpstr>
      <vt:lpstr>11. 京都ZEROクラブの活動理念</vt:lpstr>
      <vt:lpstr>11.京都ZEROクラブの活動理念</vt:lpstr>
      <vt:lpstr>12. 京都ZEROクラブの事業活動</vt:lpstr>
      <vt:lpstr>12.京都ZEROクラブの事業活動</vt:lpstr>
      <vt:lpstr>12.京都ZEROクラブの事業活動</vt:lpstr>
      <vt:lpstr>12.京都ZEROクラブの事業活動</vt:lpstr>
      <vt:lpstr>12.京都ZEROクラブの事業活動</vt:lpstr>
      <vt:lpstr>12.京都ZEROクラブの事業活動</vt:lpstr>
      <vt:lpstr>12.京都ZEROクラブの事業活動</vt:lpstr>
      <vt:lpstr>12.京都ZEROクラブの事業活動</vt:lpstr>
      <vt:lpstr>12.京都ZEROクラブの事業活動</vt:lpstr>
      <vt:lpstr>12.京都ZEROクラブの事業活動</vt:lpstr>
      <vt:lpstr>13. 京都ZEROクラブについて</vt:lpstr>
      <vt:lpstr>13.京都ZEROクラブについて</vt:lpstr>
      <vt:lpstr>13.京都ZEROクラブについて</vt:lpstr>
      <vt:lpstr>13.京都ZEROクラブについて</vt:lpstr>
      <vt:lpstr>13.京都ZEROクラブについて</vt:lpstr>
      <vt:lpstr>13.京都ZEROクラブについて</vt:lpstr>
      <vt:lpstr>13.京都ZEROクラブについて</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ようこそ、京都zeroクラブ オリエンテーションへ！</dc:title>
  <dc:creator>Naoto Uono</dc:creator>
  <cp:lastModifiedBy>Uono Naoto</cp:lastModifiedBy>
  <cp:revision>196</cp:revision>
  <dcterms:created xsi:type="dcterms:W3CDTF">2011-08-12T08:03:42Z</dcterms:created>
  <dcterms:modified xsi:type="dcterms:W3CDTF">2020-08-11T13:28:21Z</dcterms:modified>
</cp:coreProperties>
</file>