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63" r:id="rId2"/>
    <p:sldId id="267" r:id="rId3"/>
    <p:sldId id="268" r:id="rId4"/>
    <p:sldId id="269" r:id="rId5"/>
    <p:sldId id="272" r:id="rId6"/>
    <p:sldId id="280" r:id="rId7"/>
    <p:sldId id="271" r:id="rId8"/>
    <p:sldId id="270" r:id="rId9"/>
    <p:sldId id="276" r:id="rId10"/>
  </p:sldIdLst>
  <p:sldSz cx="9144000" cy="6858000" type="screen4x3"/>
  <p:notesSz cx="9144000" cy="6858000"/>
  <p:defaultTextStyle>
    <a:defPPr>
      <a:defRPr lang="ja-JP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既定のセクション" id="{6954C5AE-3E84-4B0F-B66E-999EDF8E0819}">
          <p14:sldIdLst>
            <p14:sldId id="263"/>
            <p14:sldId id="267"/>
            <p14:sldId id="268"/>
            <p14:sldId id="269"/>
            <p14:sldId id="272"/>
          </p14:sldIdLst>
        </p14:section>
        <p14:section name="タイトルなしのセクション" id="{DA214C58-1EFF-4A2D-AA83-58D45715CA18}">
          <p14:sldIdLst>
            <p14:sldId id="280"/>
            <p14:sldId id="271"/>
            <p14:sldId id="270"/>
            <p14:sldId id="276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  <a:srgbClr val="FF5050"/>
    <a:srgbClr val="0B333F"/>
    <a:srgbClr val="866B5C"/>
    <a:srgbClr val="3A1D00"/>
    <a:srgbClr val="996633"/>
    <a:srgbClr val="151515"/>
    <a:srgbClr val="1111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294" y="-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A1BD784-0C15-4F41-AD90-5CF763003CBF}" type="datetimeFigureOut">
              <a:rPr lang="ja-JP" altLang="en-US"/>
              <a:pPr>
                <a:defRPr/>
              </a:pPr>
              <a:t>2015/6/19</a:t>
            </a:fld>
            <a:endParaRPr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ja-JP" altLang="en-US" noProof="0" smtClean="0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noProof="0" smtClean="0"/>
              <a:t>マスタ テキストの書式設定</a:t>
            </a:r>
          </a:p>
          <a:p>
            <a:pPr lvl="1"/>
            <a:r>
              <a:rPr lang="ja-JP" altLang="en-US" noProof="0" smtClean="0"/>
              <a:t>第 </a:t>
            </a:r>
            <a:r>
              <a:rPr lang="en-US" altLang="ja-JP" noProof="0" smtClean="0"/>
              <a:t>2 </a:t>
            </a:r>
            <a:r>
              <a:rPr lang="ja-JP" altLang="en-US" noProof="0" smtClean="0"/>
              <a:t>レベル</a:t>
            </a:r>
          </a:p>
          <a:p>
            <a:pPr lvl="2"/>
            <a:r>
              <a:rPr lang="ja-JP" altLang="en-US" noProof="0" smtClean="0"/>
              <a:t>第 </a:t>
            </a:r>
            <a:r>
              <a:rPr lang="en-US" altLang="ja-JP" noProof="0" smtClean="0"/>
              <a:t>3 </a:t>
            </a:r>
            <a:r>
              <a:rPr lang="ja-JP" altLang="en-US" noProof="0" smtClean="0"/>
              <a:t>レベル</a:t>
            </a:r>
          </a:p>
          <a:p>
            <a:pPr lvl="3"/>
            <a:r>
              <a:rPr lang="ja-JP" altLang="en-US" noProof="0" smtClean="0"/>
              <a:t>第 </a:t>
            </a:r>
            <a:r>
              <a:rPr lang="en-US" altLang="ja-JP" noProof="0" smtClean="0"/>
              <a:t>4 </a:t>
            </a:r>
            <a:r>
              <a:rPr lang="ja-JP" altLang="en-US" noProof="0" smtClean="0"/>
              <a:t>レベル</a:t>
            </a:r>
          </a:p>
          <a:p>
            <a:pPr lvl="4"/>
            <a:r>
              <a:rPr lang="ja-JP" altLang="en-US" noProof="0" smtClean="0"/>
              <a:t>第 </a:t>
            </a:r>
            <a:r>
              <a:rPr lang="en-US" altLang="ja-JP" noProof="0" smtClean="0"/>
              <a:t>5 </a:t>
            </a:r>
            <a:r>
              <a:rPr lang="ja-JP" altLang="en-US" noProof="0" smtClean="0"/>
              <a:t>レベル</a:t>
            </a: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835418A2-604E-4BBF-9343-DA669433A708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84246282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このようなことをおこなっていくのがＥＭＣ</a:t>
            </a:r>
            <a:endParaRPr kumimoji="1" lang="en-US" altLang="ja-JP" dirty="0" smtClean="0"/>
          </a:p>
          <a:p>
            <a:r>
              <a:rPr kumimoji="1" lang="ja-JP" altLang="en-US" dirty="0" smtClean="0"/>
              <a:t>Ｃの土台があり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35418A2-604E-4BBF-9343-DA669433A708}" type="slidenum">
              <a:rPr lang="ja-JP" altLang="en-US" smtClean="0"/>
              <a:pPr>
                <a:defRPr/>
              </a:pPr>
              <a:t>3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6362306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各事業は、ＥＭＣが機能していてクラブが元気であるのが基本</a:t>
            </a:r>
            <a:endParaRPr kumimoji="1" lang="en-US" altLang="ja-JP" dirty="0" smtClean="0"/>
          </a:p>
          <a:p>
            <a:r>
              <a:rPr lang="ja-JP" altLang="en-US" dirty="0" smtClean="0"/>
              <a:t>例会運営（ドライバー委員会）・出席状況確認（書記）・会員情報（三役）などの状況を把握して連携をとりながら、すすめていく。</a:t>
            </a:r>
            <a:endParaRPr lang="en-US" altLang="ja-JP" dirty="0" smtClean="0"/>
          </a:p>
          <a:p>
            <a:r>
              <a:rPr lang="ja-JP" altLang="en-US" dirty="0" smtClean="0"/>
              <a:t>会長、三役との連携がＥＭＣのカギとなります。</a:t>
            </a:r>
            <a:endParaRPr lang="en-US" altLang="ja-JP" dirty="0" smtClean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35418A2-604E-4BBF-9343-DA669433A708}" type="slidenum">
              <a:rPr lang="ja-JP" altLang="en-US" smtClean="0"/>
              <a:pPr>
                <a:defRPr/>
              </a:pPr>
              <a:t>4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1616167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すべてＥＭＣの仕事です。</a:t>
            </a:r>
            <a:endParaRPr kumimoji="1" lang="en-US" altLang="ja-JP" dirty="0" smtClean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35418A2-604E-4BBF-9343-DA669433A708}" type="slidenum">
              <a:rPr lang="ja-JP" altLang="en-US" smtClean="0"/>
              <a:pPr>
                <a:defRPr/>
              </a:pPr>
              <a:t>8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5112582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たとえば、同業の集まりでは、景気が悪く愚痴がでる。</a:t>
            </a:r>
            <a:endParaRPr kumimoji="1" lang="en-US" altLang="ja-JP" dirty="0" smtClean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35418A2-604E-4BBF-9343-DA669433A708}" type="slidenum">
              <a:rPr lang="ja-JP" altLang="en-US" smtClean="0"/>
              <a:pPr>
                <a:defRPr/>
              </a:pPr>
              <a:t>9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6364347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project\PPTtemplate\06_pop\Cover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 descr="C:\project\PPTtemplate\06_pop\presentation1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3" y="-26988"/>
            <a:ext cx="9144001" cy="132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 rot="21480000">
            <a:off x="611560" y="1421855"/>
            <a:ext cx="7776864" cy="2520280"/>
          </a:xfrm>
          <a:prstGeom prst="rect">
            <a:avLst/>
          </a:prstGeom>
        </p:spPr>
        <p:txBody>
          <a:bodyPr/>
          <a:lstStyle>
            <a:lvl1pPr algn="ctr">
              <a:lnSpc>
                <a:spcPct val="150000"/>
              </a:lnSpc>
              <a:defRPr sz="3600" b="1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 dirty="0"/>
          </a:p>
        </p:txBody>
      </p:sp>
      <p:sp>
        <p:nvSpPr>
          <p:cNvPr id="7" name="サブタイトル 2"/>
          <p:cNvSpPr>
            <a:spLocks noGrp="1"/>
          </p:cNvSpPr>
          <p:nvPr>
            <p:ph type="subTitle" idx="1"/>
          </p:nvPr>
        </p:nvSpPr>
        <p:spPr>
          <a:xfrm>
            <a:off x="2987824" y="4365104"/>
            <a:ext cx="4680520" cy="1296144"/>
          </a:xfrm>
        </p:spPr>
        <p:txBody>
          <a:bodyPr>
            <a:normAutofit/>
          </a:bodyPr>
          <a:lstStyle>
            <a:lvl1pPr marL="0" indent="0" algn="ctr">
              <a:buNone/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 smtClean="0"/>
              <a:t>マスター サブタイトルの書式設定</a:t>
            </a:r>
            <a:endParaRPr lang="ja-JP" altLang="en-US"/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0"/>
          </p:nvPr>
        </p:nvSpPr>
        <p:spPr>
          <a:xfrm>
            <a:off x="2195513" y="6092825"/>
            <a:ext cx="4537075" cy="649288"/>
          </a:xfrm>
        </p:spPr>
        <p:txBody>
          <a:bodyPr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 b="0">
                <a:solidFill>
                  <a:schemeClr val="bg1"/>
                </a:solidFill>
                <a:latin typeface="Arial Black" pitchFamily="34" charset="0"/>
                <a:ea typeface="HGP創英角ｺﾞｼｯｸUB" pitchFamily="50" charset="-128"/>
              </a:defRPr>
            </a:lvl1pPr>
          </a:lstStyle>
          <a:p>
            <a:pPr>
              <a:defRPr/>
            </a:pPr>
            <a:r>
              <a:rPr lang="en-US" altLang="ja-JP"/>
              <a:t>COPYRIGHT</a:t>
            </a:r>
            <a:endParaRPr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COPYRIGHT</a:t>
            </a: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5BD091-F58C-437B-8A71-3A225051F947}" type="slidenum">
              <a:rPr lang="ja-JP" altLang="en-US"/>
              <a:pPr>
                <a:defRPr/>
              </a:pPr>
              <a:t>‹#›</a:t>
            </a:fld>
            <a:endParaRPr lang="ja-JP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project\PPTtemplate\06_pop\Heading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 descr="C:\project\PPTtemplate\06_pop\themeofchapter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375" y="2433638"/>
            <a:ext cx="190023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サブタイトル 2"/>
          <p:cNvSpPr>
            <a:spLocks noGrp="1"/>
          </p:cNvSpPr>
          <p:nvPr>
            <p:ph type="subTitle" idx="1"/>
          </p:nvPr>
        </p:nvSpPr>
        <p:spPr>
          <a:xfrm>
            <a:off x="611560" y="4725144"/>
            <a:ext cx="7920880" cy="1296144"/>
          </a:xfrm>
        </p:spPr>
        <p:txBody>
          <a:bodyPr>
            <a:normAutofit/>
          </a:bodyPr>
          <a:lstStyle>
            <a:lvl1pPr marL="0" indent="0" algn="ctr">
              <a:buNone/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 smtClean="0"/>
              <a:t>マスター サブタイトルの書式設定</a:t>
            </a:r>
            <a:endParaRPr lang="ja-JP" altLang="en-US"/>
          </a:p>
        </p:txBody>
      </p:sp>
      <p:sp>
        <p:nvSpPr>
          <p:cNvPr id="8" name="タイトル 1"/>
          <p:cNvSpPr>
            <a:spLocks noGrp="1"/>
          </p:cNvSpPr>
          <p:nvPr>
            <p:ph type="ctrTitle"/>
          </p:nvPr>
        </p:nvSpPr>
        <p:spPr>
          <a:xfrm>
            <a:off x="611560" y="3140968"/>
            <a:ext cx="7920880" cy="1296144"/>
          </a:xfrm>
          <a:prstGeom prst="rect">
            <a:avLst/>
          </a:prstGeom>
        </p:spPr>
        <p:txBody>
          <a:bodyPr anchor="b"/>
          <a:lstStyle>
            <a:lvl1pPr algn="ctr">
              <a:lnSpc>
                <a:spcPct val="150000"/>
              </a:lnSpc>
              <a:defRPr sz="3600" b="1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 dirty="0"/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0"/>
          </p:nvPr>
        </p:nvSpPr>
        <p:spPr>
          <a:xfrm>
            <a:off x="611188" y="6092825"/>
            <a:ext cx="7921625" cy="649288"/>
          </a:xfrm>
        </p:spPr>
        <p:txBody>
          <a:bodyPr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 b="0">
                <a:solidFill>
                  <a:srgbClr val="0B333F"/>
                </a:solidFill>
                <a:latin typeface="Arial Black" pitchFamily="34" charset="0"/>
                <a:ea typeface="HGP創英角ｺﾞｼｯｸUB" pitchFamily="50" charset="-128"/>
              </a:defRPr>
            </a:lvl1pPr>
          </a:lstStyle>
          <a:p>
            <a:pPr>
              <a:defRPr/>
            </a:pPr>
            <a:r>
              <a:rPr lang="en-US" altLang="ja-JP"/>
              <a:t>COPYRIGHT</a:t>
            </a:r>
            <a:endParaRPr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8" name="コンテンツ プレースホルダ 2"/>
          <p:cNvSpPr>
            <a:spLocks noGrp="1"/>
          </p:cNvSpPr>
          <p:nvPr>
            <p:ph idx="1"/>
          </p:nvPr>
        </p:nvSpPr>
        <p:spPr>
          <a:xfrm>
            <a:off x="467544" y="1484783"/>
            <a:ext cx="3960440" cy="4824536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9" name="コンテンツ プレースホルダ 2"/>
          <p:cNvSpPr>
            <a:spLocks noGrp="1"/>
          </p:cNvSpPr>
          <p:nvPr>
            <p:ph idx="13"/>
          </p:nvPr>
        </p:nvSpPr>
        <p:spPr>
          <a:xfrm>
            <a:off x="4716016" y="1484784"/>
            <a:ext cx="3960440" cy="4824536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 dirty="0"/>
          </a:p>
        </p:txBody>
      </p:sp>
      <p:sp>
        <p:nvSpPr>
          <p:cNvPr id="5" name="日付プレースホルダ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 b="0">
                <a:latin typeface="Arial Black" pitchFamily="34" charset="0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 b="0">
                <a:latin typeface="Arial Black" pitchFamily="34" charset="0"/>
              </a:defRPr>
            </a:lvl1pPr>
          </a:lstStyle>
          <a:p>
            <a:pPr>
              <a:defRPr/>
            </a:pPr>
            <a:r>
              <a:rPr lang="en-US" altLang="ja-JP"/>
              <a:t>COPYRIGHT</a:t>
            </a:r>
            <a:endParaRPr lang="ja-JP" altLang="en-US"/>
          </a:p>
        </p:txBody>
      </p:sp>
      <p:sp>
        <p:nvSpPr>
          <p:cNvPr id="7" name="スライド番号プレースホルダ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 b="0">
                <a:latin typeface="Arial Black" pitchFamily="34" charset="0"/>
              </a:defRPr>
            </a:lvl1pPr>
          </a:lstStyle>
          <a:p>
            <a:pPr>
              <a:defRPr/>
            </a:pPr>
            <a:fld id="{01FECA3D-8385-4E45-A1E9-18203CD185EE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project\PPTtemplate\06_pop\frame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89138"/>
            <a:ext cx="4716463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C:\project\PPTtemplate\06_pop\frame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538" y="1989138"/>
            <a:ext cx="4716462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10" name="コンテンツ プレースホルダ 2"/>
          <p:cNvSpPr>
            <a:spLocks noGrp="1"/>
          </p:cNvSpPr>
          <p:nvPr>
            <p:ph idx="13"/>
          </p:nvPr>
        </p:nvSpPr>
        <p:spPr>
          <a:xfrm>
            <a:off x="395536" y="2276872"/>
            <a:ext cx="3888432" cy="3672408"/>
          </a:xfrm>
          <a:noFill/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 dirty="0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251520" y="1484784"/>
            <a:ext cx="4176464" cy="504056"/>
          </a:xfrm>
          <a:noFill/>
        </p:spPr>
        <p:txBody>
          <a:bodyPr anchor="ctr">
            <a:normAutofit/>
          </a:bodyPr>
          <a:lstStyle>
            <a:lvl1pPr marL="0" indent="0" algn="ctr">
              <a:buNone/>
              <a:defRPr sz="1600" b="1">
                <a:solidFill>
                  <a:srgbClr val="FF993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17" name="コンテンツ プレースホルダ 2"/>
          <p:cNvSpPr>
            <a:spLocks noGrp="1"/>
          </p:cNvSpPr>
          <p:nvPr>
            <p:ph idx="24"/>
          </p:nvPr>
        </p:nvSpPr>
        <p:spPr>
          <a:xfrm>
            <a:off x="4823520" y="2276872"/>
            <a:ext cx="3888432" cy="3672408"/>
          </a:xfrm>
          <a:noFill/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 dirty="0"/>
          </a:p>
        </p:txBody>
      </p:sp>
      <p:sp>
        <p:nvSpPr>
          <p:cNvPr id="18" name="テキスト プレースホルダ 2"/>
          <p:cNvSpPr>
            <a:spLocks noGrp="1"/>
          </p:cNvSpPr>
          <p:nvPr>
            <p:ph type="body" idx="25"/>
          </p:nvPr>
        </p:nvSpPr>
        <p:spPr>
          <a:xfrm>
            <a:off x="4679504" y="1484784"/>
            <a:ext cx="4176464" cy="504056"/>
          </a:xfrm>
          <a:noFill/>
        </p:spPr>
        <p:txBody>
          <a:bodyPr anchor="ctr">
            <a:normAutofit/>
          </a:bodyPr>
          <a:lstStyle>
            <a:lvl1pPr marL="0" indent="0" algn="ctr">
              <a:buNone/>
              <a:defRPr sz="1600" b="1">
                <a:solidFill>
                  <a:srgbClr val="FF993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9" name="日付プレースホルダ 6"/>
          <p:cNvSpPr>
            <a:spLocks noGrp="1"/>
          </p:cNvSpPr>
          <p:nvPr>
            <p:ph type="dt" sz="half" idx="26"/>
          </p:nvPr>
        </p:nvSpPr>
        <p:spPr/>
        <p:txBody>
          <a:bodyPr/>
          <a:lstStyle>
            <a:lvl1pPr>
              <a:defRPr b="0">
                <a:latin typeface="Arial Black" pitchFamily="34" charset="0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11" name="フッター プレースホルダ 7"/>
          <p:cNvSpPr>
            <a:spLocks noGrp="1"/>
          </p:cNvSpPr>
          <p:nvPr>
            <p:ph type="ftr" sz="quarter" idx="27"/>
          </p:nvPr>
        </p:nvSpPr>
        <p:spPr/>
        <p:txBody>
          <a:bodyPr/>
          <a:lstStyle>
            <a:lvl1pPr>
              <a:defRPr b="0">
                <a:latin typeface="Arial Black" pitchFamily="34" charset="0"/>
              </a:defRPr>
            </a:lvl1pPr>
          </a:lstStyle>
          <a:p>
            <a:pPr>
              <a:defRPr/>
            </a:pPr>
            <a:r>
              <a:rPr lang="en-US" altLang="ja-JP"/>
              <a:t>COPYRIGHT</a:t>
            </a:r>
            <a:endParaRPr lang="ja-JP" altLang="en-US"/>
          </a:p>
        </p:txBody>
      </p:sp>
      <p:sp>
        <p:nvSpPr>
          <p:cNvPr id="12" name="スライド番号プレースホルダ 8"/>
          <p:cNvSpPr>
            <a:spLocks noGrp="1"/>
          </p:cNvSpPr>
          <p:nvPr>
            <p:ph type="sldNum" sz="quarter" idx="28"/>
          </p:nvPr>
        </p:nvSpPr>
        <p:spPr/>
        <p:txBody>
          <a:bodyPr/>
          <a:lstStyle>
            <a:lvl1pPr>
              <a:defRPr b="0">
                <a:latin typeface="Arial Black" pitchFamily="34" charset="0"/>
              </a:defRPr>
            </a:lvl1pPr>
          </a:lstStyle>
          <a:p>
            <a:pPr>
              <a:defRPr/>
            </a:pPr>
            <a:fld id="{C7250FAA-9AB7-4546-88B3-FED2AB77F875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>
                <a:latin typeface="Arial Black" pitchFamily="34" charset="0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>
                <a:latin typeface="Arial Black" pitchFamily="34" charset="0"/>
              </a:defRPr>
            </a:lvl1pPr>
          </a:lstStyle>
          <a:p>
            <a:pPr>
              <a:defRPr/>
            </a:pPr>
            <a:r>
              <a:rPr lang="en-US" altLang="ja-JP"/>
              <a:t>COPYRIGHT</a:t>
            </a:r>
            <a:endParaRPr lang="ja-JP" altLang="en-US"/>
          </a:p>
        </p:txBody>
      </p:sp>
      <p:sp>
        <p:nvSpPr>
          <p:cNvPr id="5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>
                <a:latin typeface="Arial Black" pitchFamily="34" charset="0"/>
              </a:defRPr>
            </a:lvl1pPr>
          </a:lstStyle>
          <a:p>
            <a:pPr>
              <a:defRPr/>
            </a:pPr>
            <a:fld id="{4B3D8105-D53E-4328-BE4A-6385CAD889FF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/>
          <p:cNvSpPr/>
          <p:nvPr userDrawn="1"/>
        </p:nvSpPr>
        <p:spPr>
          <a:xfrm>
            <a:off x="0" y="6553200"/>
            <a:ext cx="91440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ja-JP" dirty="0"/>
              <a:t> </a:t>
            </a:r>
            <a:endParaRPr lang="ja-JP" altLang="en-US" dirty="0"/>
          </a:p>
        </p:txBody>
      </p:sp>
      <p:pic>
        <p:nvPicPr>
          <p:cNvPr id="7" name="Picture 2" descr="C:\project\PPTtemplate\06_pop\frame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89138"/>
            <a:ext cx="3779838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コンテンツ プレースホルダ 2"/>
          <p:cNvSpPr>
            <a:spLocks noGrp="1"/>
          </p:cNvSpPr>
          <p:nvPr>
            <p:ph idx="13"/>
          </p:nvPr>
        </p:nvSpPr>
        <p:spPr>
          <a:xfrm>
            <a:off x="3779912" y="1484784"/>
            <a:ext cx="4752528" cy="4680520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 dirty="0"/>
          </a:p>
        </p:txBody>
      </p:sp>
      <p:sp>
        <p:nvSpPr>
          <p:cNvPr id="15" name="コンテンツ プレースホルダ 2"/>
          <p:cNvSpPr>
            <a:spLocks noGrp="1"/>
          </p:cNvSpPr>
          <p:nvPr>
            <p:ph idx="25"/>
          </p:nvPr>
        </p:nvSpPr>
        <p:spPr>
          <a:xfrm>
            <a:off x="395536" y="2276872"/>
            <a:ext cx="3024336" cy="3672408"/>
          </a:xfrm>
          <a:noFill/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 dirty="0"/>
          </a:p>
        </p:txBody>
      </p:sp>
      <p:sp>
        <p:nvSpPr>
          <p:cNvPr id="18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251520" y="1484784"/>
            <a:ext cx="3312368" cy="504056"/>
          </a:xfrm>
          <a:noFill/>
        </p:spPr>
        <p:txBody>
          <a:bodyPr anchor="ctr">
            <a:normAutofit/>
          </a:bodyPr>
          <a:lstStyle>
            <a:lvl1pPr marL="0" indent="0" algn="ctr">
              <a:buNone/>
              <a:defRPr sz="1600" b="1">
                <a:solidFill>
                  <a:srgbClr val="FF993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19" name="タイトル 1"/>
          <p:cNvSpPr>
            <a:spLocks noGrp="1"/>
          </p:cNvSpPr>
          <p:nvPr>
            <p:ph type="title"/>
          </p:nvPr>
        </p:nvSpPr>
        <p:spPr>
          <a:xfrm>
            <a:off x="1187624" y="188913"/>
            <a:ext cx="7056784" cy="647799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9" name="日付プレースホルダ 4"/>
          <p:cNvSpPr>
            <a:spLocks noGrp="1"/>
          </p:cNvSpPr>
          <p:nvPr>
            <p:ph type="dt" sz="half" idx="26"/>
          </p:nvPr>
        </p:nvSpPr>
        <p:spPr/>
        <p:txBody>
          <a:bodyPr/>
          <a:lstStyle>
            <a:lvl1pPr>
              <a:defRPr b="0">
                <a:latin typeface="Arial Black" pitchFamily="34" charset="0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10" name="フッター プレースホルダ 5"/>
          <p:cNvSpPr>
            <a:spLocks noGrp="1"/>
          </p:cNvSpPr>
          <p:nvPr>
            <p:ph type="ftr" sz="quarter" idx="27"/>
          </p:nvPr>
        </p:nvSpPr>
        <p:spPr/>
        <p:txBody>
          <a:bodyPr/>
          <a:lstStyle>
            <a:lvl1pPr>
              <a:defRPr b="0">
                <a:latin typeface="Arial Black" pitchFamily="34" charset="0"/>
              </a:defRPr>
            </a:lvl1pPr>
          </a:lstStyle>
          <a:p>
            <a:pPr>
              <a:defRPr/>
            </a:pPr>
            <a:r>
              <a:rPr lang="en-US" altLang="ja-JP"/>
              <a:t>COPYRIGHT</a:t>
            </a:r>
            <a:endParaRPr lang="ja-JP" altLang="en-US"/>
          </a:p>
        </p:txBody>
      </p:sp>
      <p:sp>
        <p:nvSpPr>
          <p:cNvPr id="11" name="スライド番号プレースホルダ 6"/>
          <p:cNvSpPr>
            <a:spLocks noGrp="1"/>
          </p:cNvSpPr>
          <p:nvPr>
            <p:ph type="sldNum" sz="quarter" idx="28"/>
          </p:nvPr>
        </p:nvSpPr>
        <p:spPr/>
        <p:txBody>
          <a:bodyPr/>
          <a:lstStyle>
            <a:lvl1pPr>
              <a:defRPr b="0">
                <a:latin typeface="Arial Black" pitchFamily="34" charset="0"/>
              </a:defRPr>
            </a:lvl1pPr>
          </a:lstStyle>
          <a:p>
            <a:pPr>
              <a:defRPr/>
            </a:pPr>
            <a:fld id="{839942E1-84DB-4360-8081-C8B1A7CC4D54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467544" y="1484784"/>
            <a:ext cx="4968552" cy="4824777"/>
          </a:xfrm>
        </p:spPr>
        <p:txBody>
          <a:bodyPr rtlCol="0" anchor="b">
            <a:normAutofit/>
          </a:bodyPr>
          <a:lstStyle>
            <a:lvl1pPr marL="0" indent="0" algn="ctr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ja-JP" altLang="en-US" noProof="0" smtClean="0"/>
              <a:t>アイコンをクリックして図を追加</a:t>
            </a:r>
          </a:p>
        </p:txBody>
      </p:sp>
      <p:sp>
        <p:nvSpPr>
          <p:cNvPr id="8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5652120" y="1493079"/>
            <a:ext cx="3024336" cy="481624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9" name="タイトル 1"/>
          <p:cNvSpPr>
            <a:spLocks noGrp="1"/>
          </p:cNvSpPr>
          <p:nvPr>
            <p:ph type="title"/>
          </p:nvPr>
        </p:nvSpPr>
        <p:spPr>
          <a:xfrm>
            <a:off x="1187624" y="188913"/>
            <a:ext cx="7056784" cy="647799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5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>
                <a:latin typeface="Arial Black" pitchFamily="34" charset="0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>
                <a:latin typeface="Arial Black" pitchFamily="34" charset="0"/>
              </a:defRPr>
            </a:lvl1pPr>
          </a:lstStyle>
          <a:p>
            <a:pPr>
              <a:defRPr/>
            </a:pPr>
            <a:r>
              <a:rPr lang="en-US" altLang="ja-JP"/>
              <a:t>COPYRIGHT</a:t>
            </a:r>
            <a:endParaRPr lang="ja-JP" altLang="en-US"/>
          </a:p>
        </p:txBody>
      </p:sp>
      <p:sp>
        <p:nvSpPr>
          <p:cNvPr id="7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>
                <a:latin typeface="Arial Black" pitchFamily="34" charset="0"/>
              </a:defRPr>
            </a:lvl1pPr>
          </a:lstStyle>
          <a:p>
            <a:pPr>
              <a:defRPr/>
            </a:pPr>
            <a:fld id="{757A8CE6-0DA0-4607-A999-C90BCD417084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>
                <a:latin typeface="Arial Black" pitchFamily="34" charset="0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>
                <a:latin typeface="Arial Black" pitchFamily="34" charset="0"/>
              </a:defRPr>
            </a:lvl1pPr>
          </a:lstStyle>
          <a:p>
            <a:pPr>
              <a:defRPr/>
            </a:pPr>
            <a:r>
              <a:rPr lang="en-US" altLang="ja-JP"/>
              <a:t>COPYRIGHT</a:t>
            </a: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>
                <a:latin typeface="Arial Black" pitchFamily="34" charset="0"/>
              </a:defRPr>
            </a:lvl1pPr>
          </a:lstStyle>
          <a:p>
            <a:pPr>
              <a:defRPr/>
            </a:pPr>
            <a:fld id="{74F69287-1AF3-49A2-ACD4-C34D86CF6861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8" descr="C:\project\PPTtemplate\06_pop\Normal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タイトル プレースホルダ 1"/>
          <p:cNvSpPr>
            <a:spLocks noGrp="1"/>
          </p:cNvSpPr>
          <p:nvPr>
            <p:ph type="title"/>
          </p:nvPr>
        </p:nvSpPr>
        <p:spPr bwMode="auto">
          <a:xfrm>
            <a:off x="1187450" y="188913"/>
            <a:ext cx="7056438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1028" name="テキスト プレースホルダ 2"/>
          <p:cNvSpPr>
            <a:spLocks noGrp="1"/>
          </p:cNvSpPr>
          <p:nvPr>
            <p:ph type="body" idx="1"/>
          </p:nvPr>
        </p:nvSpPr>
        <p:spPr bwMode="auto">
          <a:xfrm>
            <a:off x="468313" y="1484313"/>
            <a:ext cx="8207375" cy="482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6875463" y="42863"/>
            <a:ext cx="2133600" cy="217487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 fontAlgn="auto">
              <a:spcBef>
                <a:spcPts val="0"/>
              </a:spcBef>
              <a:spcAft>
                <a:spcPts val="0"/>
              </a:spcAft>
              <a:defRPr sz="800" b="1">
                <a:solidFill>
                  <a:schemeClr val="tx1">
                    <a:lumMod val="75000"/>
                    <a:lumOff val="25000"/>
                  </a:schemeClr>
                </a:solidFill>
                <a:latin typeface="Arial Black" pitchFamily="34" charset="0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107950" y="6524625"/>
            <a:ext cx="7272338" cy="21748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 fontAlgn="auto">
              <a:spcBef>
                <a:spcPts val="0"/>
              </a:spcBef>
              <a:spcAft>
                <a:spcPts val="0"/>
              </a:spcAft>
              <a:defRPr sz="800" b="1">
                <a:solidFill>
                  <a:schemeClr val="tx1">
                    <a:lumMod val="75000"/>
                    <a:lumOff val="25000"/>
                  </a:schemeClr>
                </a:solidFill>
                <a:latin typeface="Arial Black" pitchFamily="34" charset="0"/>
                <a:ea typeface="+mn-ea"/>
              </a:defRPr>
            </a:lvl1pPr>
          </a:lstStyle>
          <a:p>
            <a:pPr>
              <a:defRPr/>
            </a:pPr>
            <a:r>
              <a:rPr lang="en-US" altLang="ja-JP"/>
              <a:t>COPYRIGHT</a:t>
            </a: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8604250" y="333375"/>
            <a:ext cx="427038" cy="219075"/>
          </a:xfrm>
          <a:prstGeom prst="rect">
            <a:avLst/>
          </a:prstGeom>
          <a:noFill/>
        </p:spPr>
        <p:txBody>
          <a:bodyPr vert="horz" lIns="0" tIns="0" rIns="0" bIns="0" rtlCol="0" anchor="t"/>
          <a:lstStyle>
            <a:lvl1pPr algn="r" fontAlgn="auto">
              <a:spcBef>
                <a:spcPts val="0"/>
              </a:spcBef>
              <a:spcAft>
                <a:spcPts val="0"/>
              </a:spcAft>
              <a:defRPr sz="800" b="1">
                <a:solidFill>
                  <a:schemeClr val="tx1">
                    <a:lumMod val="75000"/>
                    <a:lumOff val="25000"/>
                  </a:schemeClr>
                </a:solidFill>
                <a:latin typeface="Arial Black" pitchFamily="34" charset="0"/>
                <a:ea typeface="+mn-ea"/>
              </a:defRPr>
            </a:lvl1pPr>
          </a:lstStyle>
          <a:p>
            <a:pPr>
              <a:defRPr/>
            </a:pPr>
            <a:fld id="{B62AF56C-DF41-4375-9893-CD6C3589FBA2}" type="slidenum">
              <a:rPr lang="ja-JP" altLang="en-US"/>
              <a:pPr>
                <a:defRPr/>
              </a:pPr>
              <a:t>‹#›</a:t>
            </a:fld>
            <a:endParaRPr lang="ja-JP" altLang="en-US" dirty="0"/>
          </a:p>
        </p:txBody>
      </p:sp>
      <p:pic>
        <p:nvPicPr>
          <p:cNvPr id="1032" name="Picture 9" descr="C:\project\PPTtemplate\06_pop\images\presentation2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65100" y="946150"/>
            <a:ext cx="1728788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88" r:id="rId1"/>
    <p:sldLayoutId id="2147483787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</p:sldLayoutIdLst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kumimoji="1" sz="2400" kern="1200">
          <a:solidFill>
            <a:srgbClr val="404040"/>
          </a:solidFill>
          <a:latin typeface="HGP創英角ｺﾞｼｯｸUB" pitchFamily="50" charset="-128"/>
          <a:ea typeface="HGP創英角ｺﾞｼｯｸUB" pitchFamily="50" charset="-128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kumimoji="1" sz="2400">
          <a:solidFill>
            <a:srgbClr val="404040"/>
          </a:solidFill>
          <a:latin typeface="HGP創英角ｺﾞｼｯｸUB" pitchFamily="50" charset="-128"/>
          <a:ea typeface="HGP創英角ｺﾞｼｯｸUB" pitchFamily="50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kumimoji="1" sz="2400">
          <a:solidFill>
            <a:srgbClr val="404040"/>
          </a:solidFill>
          <a:latin typeface="HGP創英角ｺﾞｼｯｸUB" pitchFamily="50" charset="-128"/>
          <a:ea typeface="HGP創英角ｺﾞｼｯｸUB" pitchFamily="50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kumimoji="1" sz="2400">
          <a:solidFill>
            <a:srgbClr val="404040"/>
          </a:solidFill>
          <a:latin typeface="HGP創英角ｺﾞｼｯｸUB" pitchFamily="50" charset="-128"/>
          <a:ea typeface="HGP創英角ｺﾞｼｯｸUB" pitchFamily="50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kumimoji="1" sz="2400">
          <a:solidFill>
            <a:srgbClr val="404040"/>
          </a:solidFill>
          <a:latin typeface="HGP創英角ｺﾞｼｯｸUB" pitchFamily="50" charset="-128"/>
          <a:ea typeface="HGP創英角ｺﾞｼｯｸUB" pitchFamily="50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kumimoji="1" sz="3200" b="1">
          <a:solidFill>
            <a:srgbClr val="3A1D00"/>
          </a:solidFill>
          <a:latin typeface="Calibri" pitchFamily="34" charset="0"/>
          <a:ea typeface="ＭＳ Ｐゴシック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kumimoji="1" sz="3200" b="1">
          <a:solidFill>
            <a:srgbClr val="3A1D00"/>
          </a:solidFill>
          <a:latin typeface="Calibri" pitchFamily="34" charset="0"/>
          <a:ea typeface="ＭＳ Ｐゴシック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kumimoji="1" sz="3200" b="1">
          <a:solidFill>
            <a:srgbClr val="3A1D00"/>
          </a:solidFill>
          <a:latin typeface="Calibri" pitchFamily="34" charset="0"/>
          <a:ea typeface="ＭＳ Ｐゴシック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kumimoji="1" sz="3200" b="1">
          <a:solidFill>
            <a:srgbClr val="3A1D00"/>
          </a:solidFill>
          <a:latin typeface="Calibri" pitchFamily="34" charset="0"/>
          <a:ea typeface="ＭＳ Ｐゴシック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umimoji="1" sz="2000" kern="1200">
          <a:solidFill>
            <a:srgbClr val="404040"/>
          </a:solidFill>
          <a:latin typeface="HGP創英角ｺﾞｼｯｸUB" pitchFamily="50" charset="-128"/>
          <a:ea typeface="HGP創英角ｺﾞｼｯｸUB" pitchFamily="50" charset="-128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kumimoji="1" kern="1200">
          <a:solidFill>
            <a:srgbClr val="404040"/>
          </a:solidFill>
          <a:latin typeface="HGP創英角ｺﾞｼｯｸUB" pitchFamily="50" charset="-128"/>
          <a:ea typeface="HGP創英角ｺﾞｼｯｸUB" pitchFamily="50" charset="-128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umimoji="1" sz="1600" kern="1200">
          <a:solidFill>
            <a:srgbClr val="404040"/>
          </a:solidFill>
          <a:latin typeface="HGP創英角ｺﾞｼｯｸUB" pitchFamily="50" charset="-128"/>
          <a:ea typeface="HGP創英角ｺﾞｼｯｸUB" pitchFamily="50" charset="-128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kumimoji="1" sz="1400" kern="1200">
          <a:solidFill>
            <a:srgbClr val="404040"/>
          </a:solidFill>
          <a:latin typeface="HGP創英角ｺﾞｼｯｸUB" pitchFamily="50" charset="-128"/>
          <a:ea typeface="HGP創英角ｺﾞｼｯｸUB" pitchFamily="50" charset="-128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kumimoji="1" sz="1200" kern="1200">
          <a:solidFill>
            <a:srgbClr val="404040"/>
          </a:solidFill>
          <a:latin typeface="HGP創英角ｺﾞｼｯｸUB" pitchFamily="50" charset="-128"/>
          <a:ea typeface="HGP創英角ｺﾞｼｯｸUB" pitchFamily="50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サブタイトル 1"/>
          <p:cNvSpPr>
            <a:spLocks noGrp="1"/>
          </p:cNvSpPr>
          <p:nvPr>
            <p:ph type="subTitle" idx="1"/>
          </p:nvPr>
        </p:nvSpPr>
        <p:spPr>
          <a:xfrm>
            <a:off x="611188" y="4724400"/>
            <a:ext cx="7921625" cy="1296988"/>
          </a:xfrm>
        </p:spPr>
        <p:txBody>
          <a:bodyPr/>
          <a:lstStyle/>
          <a:p>
            <a:pPr>
              <a:defRPr/>
            </a:pPr>
            <a:endParaRPr lang="ja-JP" altLang="en-US" dirty="0"/>
          </a:p>
        </p:txBody>
      </p:sp>
      <p:sp>
        <p:nvSpPr>
          <p:cNvPr id="3" name="タイトル 2"/>
          <p:cNvSpPr>
            <a:spLocks noGrp="1"/>
          </p:cNvSpPr>
          <p:nvPr>
            <p:ph type="ctrTitle"/>
          </p:nvPr>
        </p:nvSpPr>
        <p:spPr>
          <a:xfrm>
            <a:off x="611188" y="3141663"/>
            <a:ext cx="7921625" cy="1295400"/>
          </a:xfrm>
        </p:spPr>
        <p:txBody>
          <a:bodyPr/>
          <a:lstStyle/>
          <a:p>
            <a:pPr>
              <a:defRPr/>
            </a:pPr>
            <a:r>
              <a:rPr lang="ja-JP" altLang="en-US" dirty="0" smtClean="0"/>
              <a:t>そもそもＥＭＣとは？</a:t>
            </a:r>
            <a:endParaRPr lang="ja-JP" altLang="en-US" dirty="0"/>
          </a:p>
        </p:txBody>
      </p:sp>
      <p:sp>
        <p:nvSpPr>
          <p:cNvPr id="11268" name="フッター プレースホルダ 3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dirty="0"/>
              <a:t>2012</a:t>
            </a:r>
            <a:r>
              <a:rPr lang="ja-JP" altLang="en-US" dirty="0"/>
              <a:t>年度次期会長・主査研修会　　事業主任・主査の連携</a:t>
            </a:r>
          </a:p>
        </p:txBody>
      </p:sp>
      <p:sp>
        <p:nvSpPr>
          <p:cNvPr id="11269" name="テキスト ボックス 4"/>
          <p:cNvSpPr txBox="1">
            <a:spLocks noChangeArrowheads="1"/>
          </p:cNvSpPr>
          <p:nvPr/>
        </p:nvSpPr>
        <p:spPr bwMode="auto">
          <a:xfrm>
            <a:off x="3779838" y="1446213"/>
            <a:ext cx="1584325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ja-JP" altLang="en-US" sz="4800" dirty="0" smtClean="0">
                <a:solidFill>
                  <a:schemeClr val="bg1"/>
                </a:solidFill>
              </a:rPr>
              <a:t>２</a:t>
            </a:r>
            <a:endParaRPr lang="ja-JP" altLang="en-US" sz="4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9832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Ｅ・Ｍ・Ｃ　とは？</a:t>
            </a:r>
          </a:p>
        </p:txBody>
      </p:sp>
      <p:sp>
        <p:nvSpPr>
          <p:cNvPr id="12291" name="コンテンツ プレースホルダ 2"/>
          <p:cNvSpPr>
            <a:spLocks noGrp="1"/>
          </p:cNvSpPr>
          <p:nvPr>
            <p:ph idx="1"/>
          </p:nvPr>
        </p:nvSpPr>
        <p:spPr>
          <a:xfrm>
            <a:off x="468313" y="1484313"/>
            <a:ext cx="3167583" cy="4824412"/>
          </a:xfrm>
        </p:spPr>
        <p:txBody>
          <a:bodyPr/>
          <a:lstStyle/>
          <a:p>
            <a:r>
              <a:rPr lang="ja-JP" altLang="en-US" dirty="0" smtClean="0"/>
              <a:t>ＥＭＣとは、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Ｅ＝Ｅｘｔｅｎｓｉｏｎ</a:t>
            </a:r>
            <a:endParaRPr lang="en-US" altLang="ja-JP" dirty="0" smtClean="0"/>
          </a:p>
          <a:p>
            <a:pPr marL="457200" lvl="1" indent="0">
              <a:buNone/>
            </a:pPr>
            <a:r>
              <a:rPr lang="ja-JP" altLang="en-US" dirty="0" smtClean="0"/>
              <a:t>　　</a:t>
            </a:r>
            <a:endParaRPr lang="en-US" altLang="ja-JP" dirty="0" smtClean="0"/>
          </a:p>
          <a:p>
            <a:pPr lvl="1"/>
            <a:endParaRPr lang="en-US" altLang="ja-JP" dirty="0" smtClean="0"/>
          </a:p>
          <a:p>
            <a:pPr lvl="1"/>
            <a:r>
              <a:rPr lang="ja-JP" altLang="en-US" dirty="0" smtClean="0"/>
              <a:t>Ｍ＝Ｍｅｍｂｅｒｓｈｉｐ</a:t>
            </a:r>
            <a:endParaRPr lang="en-US" altLang="ja-JP" dirty="0" smtClean="0"/>
          </a:p>
          <a:p>
            <a:pPr marL="457200" lvl="1" indent="0">
              <a:buNone/>
            </a:pPr>
            <a:endParaRPr lang="en-US" altLang="ja-JP" dirty="0" smtClean="0"/>
          </a:p>
          <a:p>
            <a:pPr lvl="1"/>
            <a:endParaRPr lang="en-US" altLang="ja-JP" dirty="0" smtClean="0"/>
          </a:p>
          <a:p>
            <a:pPr lvl="1"/>
            <a:r>
              <a:rPr lang="ja-JP" altLang="en-US" dirty="0" smtClean="0"/>
              <a:t>Ｃ＝Ｃｏｎｓｅｒｖａｔｉｏｎ　</a:t>
            </a:r>
            <a:endParaRPr lang="en-US" altLang="ja-JP" dirty="0" smtClean="0"/>
          </a:p>
          <a:p>
            <a:pPr lvl="1"/>
            <a:endParaRPr lang="ja-JP" altLang="en-US" dirty="0" smtClean="0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dirty="0"/>
              <a:t>2012</a:t>
            </a:r>
            <a:r>
              <a:rPr lang="ja-JP" altLang="en-US" dirty="0"/>
              <a:t>年度次期会長・主査研修会　　事業主任・主査の連携</a:t>
            </a: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E5A1D3-7F4C-4148-ACC7-A211B9FA2E2C}" type="slidenum">
              <a:rPr lang="ja-JP" altLang="en-US" smtClean="0"/>
              <a:pPr>
                <a:defRPr/>
              </a:pPr>
              <a:t>2</a:t>
            </a:fld>
            <a:endParaRPr lang="ja-JP" altLang="en-US"/>
          </a:p>
        </p:txBody>
      </p:sp>
      <p:sp>
        <p:nvSpPr>
          <p:cNvPr id="12295" name="テキスト ボックス 6"/>
          <p:cNvSpPr txBox="1">
            <a:spLocks noChangeArrowheads="1"/>
          </p:cNvSpPr>
          <p:nvPr/>
        </p:nvSpPr>
        <p:spPr bwMode="auto">
          <a:xfrm>
            <a:off x="250825" y="190500"/>
            <a:ext cx="7207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ja-JP" altLang="en-US" sz="3600" dirty="0">
                <a:solidFill>
                  <a:schemeClr val="bg1"/>
                </a:solidFill>
              </a:rPr>
              <a:t>２</a:t>
            </a:r>
          </a:p>
        </p:txBody>
      </p:sp>
      <p:sp>
        <p:nvSpPr>
          <p:cNvPr id="8" name="コンテンツ プレースホルダ 2"/>
          <p:cNvSpPr txBox="1">
            <a:spLocks/>
          </p:cNvSpPr>
          <p:nvPr/>
        </p:nvSpPr>
        <p:spPr bwMode="auto">
          <a:xfrm>
            <a:off x="3295624" y="1556916"/>
            <a:ext cx="5092800" cy="482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umimoji="1" sz="2000" kern="1200">
                <a:solidFill>
                  <a:srgbClr val="404040"/>
                </a:solidFill>
                <a:latin typeface="HGP創英角ｺﾞｼｯｸUB" pitchFamily="50" charset="-128"/>
                <a:ea typeface="HGP創英角ｺﾞｼｯｸUB" pitchFamily="50" charset="-128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umimoji="1" kern="1200">
                <a:solidFill>
                  <a:srgbClr val="404040"/>
                </a:solidFill>
                <a:latin typeface="HGP創英角ｺﾞｼｯｸUB" pitchFamily="50" charset="-128"/>
                <a:ea typeface="HGP創英角ｺﾞｼｯｸUB" pitchFamily="50" charset="-128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umimoji="1" sz="1600" kern="1200">
                <a:solidFill>
                  <a:srgbClr val="404040"/>
                </a:solidFill>
                <a:latin typeface="HGP創英角ｺﾞｼｯｸUB" pitchFamily="50" charset="-128"/>
                <a:ea typeface="HGP創英角ｺﾞｼｯｸUB" pitchFamily="50" charset="-128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umimoji="1" sz="1400" kern="1200">
                <a:solidFill>
                  <a:srgbClr val="404040"/>
                </a:solidFill>
                <a:latin typeface="HGP創英角ｺﾞｼｯｸUB" pitchFamily="50" charset="-128"/>
                <a:ea typeface="HGP創英角ｺﾞｼｯｸUB" pitchFamily="50" charset="-128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1200" kern="1200">
                <a:solidFill>
                  <a:srgbClr val="404040"/>
                </a:solidFill>
                <a:latin typeface="HGP創英角ｺﾞｼｯｸUB" pitchFamily="50" charset="-128"/>
                <a:ea typeface="HGP創英角ｺﾞｼｯｸUB" pitchFamily="50" charset="-128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</a:pPr>
            <a:endParaRPr lang="en-US" altLang="ja-JP" dirty="0" smtClean="0"/>
          </a:p>
          <a:p>
            <a:pPr marL="457200" lvl="1" indent="0">
              <a:buNone/>
            </a:pPr>
            <a:r>
              <a:rPr lang="ja-JP" altLang="en-US" dirty="0" smtClean="0"/>
              <a:t>新クラブ設立</a:t>
            </a:r>
            <a:endParaRPr lang="en-US" altLang="ja-JP" dirty="0" smtClean="0"/>
          </a:p>
          <a:p>
            <a:pPr marL="457200" lvl="1" indent="0">
              <a:buNone/>
            </a:pPr>
            <a:endParaRPr lang="en-US" altLang="ja-JP" dirty="0" smtClean="0"/>
          </a:p>
          <a:p>
            <a:pPr lvl="1"/>
            <a:endParaRPr lang="en-US" altLang="ja-JP" dirty="0" smtClean="0"/>
          </a:p>
          <a:p>
            <a:pPr marL="457200" lvl="1" indent="0">
              <a:buNone/>
            </a:pPr>
            <a:r>
              <a:rPr lang="ja-JP" altLang="en-US" dirty="0" smtClean="0"/>
              <a:t>会員間の交流・親睦、意識高揚、新会員獲得</a:t>
            </a:r>
            <a:endParaRPr lang="en-US" altLang="ja-JP" dirty="0" smtClean="0"/>
          </a:p>
          <a:p>
            <a:pPr lvl="1"/>
            <a:endParaRPr lang="en-US" altLang="ja-JP" dirty="0" smtClean="0"/>
          </a:p>
          <a:p>
            <a:pPr lvl="1"/>
            <a:endParaRPr lang="en-US" altLang="ja-JP" dirty="0" smtClean="0"/>
          </a:p>
          <a:p>
            <a:pPr marL="457200" lvl="1" indent="0">
              <a:buNone/>
            </a:pPr>
            <a:r>
              <a:rPr lang="ja-JP" altLang="en-US" dirty="0" smtClean="0"/>
              <a:t>クラブの健全な維持・存続</a:t>
            </a:r>
            <a:endParaRPr lang="en-US" altLang="ja-JP" dirty="0" smtClean="0"/>
          </a:p>
          <a:p>
            <a:pPr marL="457200" lvl="1" indent="0">
              <a:buFont typeface="Arial" charset="0"/>
              <a:buNone/>
            </a:pPr>
            <a:endParaRPr lang="ja-JP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479661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Ｅ・Ｍ・Ｃ　とは？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dirty="0"/>
              <a:t>2012</a:t>
            </a:r>
            <a:r>
              <a:rPr lang="ja-JP" altLang="en-US" dirty="0"/>
              <a:t>年度次期会長・主査研修会　　事業主任・主査の連携</a:t>
            </a: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E5A1D3-7F4C-4148-ACC7-A211B9FA2E2C}" type="slidenum">
              <a:rPr lang="ja-JP" altLang="en-US" smtClean="0"/>
              <a:pPr>
                <a:defRPr/>
              </a:pPr>
              <a:t>3</a:t>
            </a:fld>
            <a:endParaRPr lang="ja-JP" altLang="en-US"/>
          </a:p>
        </p:txBody>
      </p:sp>
      <p:sp>
        <p:nvSpPr>
          <p:cNvPr id="12295" name="テキスト ボックス 6"/>
          <p:cNvSpPr txBox="1">
            <a:spLocks noChangeArrowheads="1"/>
          </p:cNvSpPr>
          <p:nvPr/>
        </p:nvSpPr>
        <p:spPr bwMode="auto">
          <a:xfrm>
            <a:off x="250825" y="190500"/>
            <a:ext cx="7207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ja-JP" altLang="en-US" sz="3600" dirty="0">
                <a:solidFill>
                  <a:schemeClr val="bg1"/>
                </a:solidFill>
              </a:rPr>
              <a:t>２</a:t>
            </a:r>
          </a:p>
        </p:txBody>
      </p:sp>
      <p:pic>
        <p:nvPicPr>
          <p:cNvPr id="1037" name="Picture 13" descr="C:\Users\015\Desktop\scan-184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3" t="14300" r="3329" b="25412"/>
          <a:stretch/>
        </p:blipFill>
        <p:spPr bwMode="auto">
          <a:xfrm>
            <a:off x="2123728" y="1000894"/>
            <a:ext cx="6120680" cy="5589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5512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Ｅ・Ｍ・Ｃ　とは？</a:t>
            </a:r>
            <a:endParaRPr lang="ja-JP" altLang="en-US" dirty="0" smtClean="0"/>
          </a:p>
        </p:txBody>
      </p:sp>
      <p:sp>
        <p:nvSpPr>
          <p:cNvPr id="12291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1" indent="0">
              <a:buNone/>
            </a:pPr>
            <a:r>
              <a:rPr lang="ja-JP" altLang="en-US" b="1" dirty="0" smtClean="0"/>
              <a:t>Ｃの土台の上にＭが成り立ち、Ｍの土台の上にＥが成り立つ。というのが</a:t>
            </a:r>
            <a:r>
              <a:rPr lang="ja-JP" altLang="en-US" b="1" dirty="0"/>
              <a:t>理屈</a:t>
            </a:r>
            <a:r>
              <a:rPr lang="ja-JP" altLang="en-US" b="1" dirty="0" smtClean="0"/>
              <a:t>であるが、現実は車の両輪のようなもので、ＣとＭのバランスを計っていく。</a:t>
            </a:r>
            <a:endParaRPr lang="en-US" altLang="ja-JP" b="1" dirty="0" smtClean="0"/>
          </a:p>
          <a:p>
            <a:pPr marL="457200" lvl="1" indent="0">
              <a:buNone/>
            </a:pPr>
            <a:endParaRPr lang="en-US" altLang="ja-JP" b="1" dirty="0" smtClean="0"/>
          </a:p>
          <a:p>
            <a:r>
              <a:rPr lang="ja-JP" altLang="ja-JP" b="1" dirty="0" smtClean="0">
                <a:solidFill>
                  <a:srgbClr val="00B0F0"/>
                </a:solidFill>
              </a:rPr>
              <a:t>一人</a:t>
            </a:r>
            <a:r>
              <a:rPr lang="ja-JP" altLang="ja-JP" b="1" dirty="0">
                <a:solidFill>
                  <a:srgbClr val="00B0F0"/>
                </a:solidFill>
              </a:rPr>
              <a:t>ひとりの発言や考え方が尊重されるクラブ風土</a:t>
            </a:r>
            <a:endParaRPr lang="ja-JP" altLang="ja-JP" sz="1200" dirty="0">
              <a:solidFill>
                <a:srgbClr val="00B0F0"/>
              </a:solidFill>
            </a:endParaRPr>
          </a:p>
          <a:p>
            <a:r>
              <a:rPr lang="ja-JP" altLang="ja-JP" b="1" dirty="0" smtClean="0">
                <a:solidFill>
                  <a:srgbClr val="00B0F0"/>
                </a:solidFill>
              </a:rPr>
              <a:t>やらない</a:t>
            </a:r>
            <a:r>
              <a:rPr lang="ja-JP" altLang="ja-JP" b="1" dirty="0">
                <a:solidFill>
                  <a:srgbClr val="00B0F0"/>
                </a:solidFill>
              </a:rPr>
              <a:t>、やれない理由よりも、やれる方法を考えるクラブ風土</a:t>
            </a:r>
            <a:endParaRPr lang="ja-JP" altLang="ja-JP" sz="1200" dirty="0">
              <a:solidFill>
                <a:srgbClr val="00B0F0"/>
              </a:solidFill>
            </a:endParaRPr>
          </a:p>
          <a:p>
            <a:r>
              <a:rPr lang="ja-JP" altLang="ja-JP" b="1" dirty="0" smtClean="0">
                <a:solidFill>
                  <a:srgbClr val="00B0F0"/>
                </a:solidFill>
              </a:rPr>
              <a:t>批判</a:t>
            </a:r>
            <a:r>
              <a:rPr lang="ja-JP" altLang="ja-JP" b="1" dirty="0">
                <a:solidFill>
                  <a:srgbClr val="00B0F0"/>
                </a:solidFill>
              </a:rPr>
              <a:t>や批評よりも、創造や行動力が</a:t>
            </a:r>
            <a:r>
              <a:rPr lang="ja-JP" altLang="ja-JP" b="1" dirty="0" err="1">
                <a:solidFill>
                  <a:srgbClr val="00B0F0"/>
                </a:solidFill>
              </a:rPr>
              <a:t>良し</a:t>
            </a:r>
            <a:r>
              <a:rPr lang="ja-JP" altLang="ja-JP" b="1" dirty="0">
                <a:solidFill>
                  <a:srgbClr val="00B0F0"/>
                </a:solidFill>
              </a:rPr>
              <a:t>とされるクラブ風土</a:t>
            </a:r>
            <a:endParaRPr lang="ja-JP" altLang="ja-JP" sz="1200" dirty="0">
              <a:solidFill>
                <a:srgbClr val="00B0F0"/>
              </a:solidFill>
            </a:endParaRPr>
          </a:p>
          <a:p>
            <a:r>
              <a:rPr lang="ja-JP" altLang="ja-JP" b="1" dirty="0" smtClean="0">
                <a:solidFill>
                  <a:srgbClr val="00B0F0"/>
                </a:solidFill>
              </a:rPr>
              <a:t>常に</a:t>
            </a:r>
            <a:r>
              <a:rPr lang="ja-JP" altLang="ja-JP" b="1" dirty="0">
                <a:solidFill>
                  <a:srgbClr val="00B0F0"/>
                </a:solidFill>
              </a:rPr>
              <a:t>新しい風をとりいれ、活性化を図ろうとするクラブ風土</a:t>
            </a:r>
            <a:endParaRPr lang="ja-JP" altLang="ja-JP" sz="1200" dirty="0">
              <a:solidFill>
                <a:srgbClr val="00B0F0"/>
              </a:solidFill>
            </a:endParaRPr>
          </a:p>
          <a:p>
            <a:r>
              <a:rPr lang="ja-JP" altLang="ja-JP" b="1" dirty="0" smtClean="0">
                <a:solidFill>
                  <a:srgbClr val="00B0F0"/>
                </a:solidFill>
              </a:rPr>
              <a:t>自分</a:t>
            </a:r>
            <a:r>
              <a:rPr lang="ja-JP" altLang="ja-JP" b="1" dirty="0">
                <a:solidFill>
                  <a:srgbClr val="00B0F0"/>
                </a:solidFill>
              </a:rPr>
              <a:t>とは違う考えを受け入れ、研鑽し合える</a:t>
            </a:r>
            <a:r>
              <a:rPr lang="ja-JP" altLang="ja-JP" b="1" dirty="0" smtClean="0">
                <a:solidFill>
                  <a:srgbClr val="00B0F0"/>
                </a:solidFill>
              </a:rPr>
              <a:t>クラブ風土</a:t>
            </a:r>
            <a:endParaRPr lang="en-US" altLang="ja-JP" b="1" dirty="0" smtClean="0">
              <a:solidFill>
                <a:srgbClr val="00B0F0"/>
              </a:solidFill>
            </a:endParaRPr>
          </a:p>
          <a:p>
            <a:endParaRPr lang="ja-JP" altLang="ja-JP" sz="1200" dirty="0">
              <a:solidFill>
                <a:srgbClr val="00B0F0"/>
              </a:solidFill>
            </a:endParaRPr>
          </a:p>
          <a:p>
            <a:pPr marL="457200" lvl="1" indent="0" algn="ctr">
              <a:buNone/>
            </a:pPr>
            <a:r>
              <a:rPr lang="ja-JP" altLang="en-US" dirty="0" smtClean="0"/>
              <a:t>ＥＭＣの役割は、クラブ運営の根幹であり、クラブ風土を作っていく。</a:t>
            </a:r>
            <a:endParaRPr lang="en-US" altLang="ja-JP" dirty="0" smtClean="0"/>
          </a:p>
          <a:p>
            <a:pPr marL="457200" lvl="1" indent="0" algn="ctr">
              <a:buNone/>
            </a:pPr>
            <a:r>
              <a:rPr lang="ja-JP" altLang="en-US" dirty="0" smtClean="0"/>
              <a:t>↓</a:t>
            </a:r>
            <a:endParaRPr lang="en-US" altLang="ja-JP" dirty="0" smtClean="0"/>
          </a:p>
          <a:p>
            <a:pPr marL="457200" lvl="1" indent="0" algn="ctr">
              <a:buNone/>
            </a:pPr>
            <a:r>
              <a:rPr lang="ja-JP" altLang="en-US" sz="2800" dirty="0" smtClean="0">
                <a:solidFill>
                  <a:srgbClr val="FF0000"/>
                </a:solidFill>
              </a:rPr>
              <a:t>だから、クラブが楽しい！　人が集まる！　</a:t>
            </a:r>
            <a:endParaRPr lang="en-US" altLang="ja-JP" sz="2800" dirty="0" smtClean="0">
              <a:solidFill>
                <a:srgbClr val="FF0000"/>
              </a:solidFill>
            </a:endParaRPr>
          </a:p>
          <a:p>
            <a:pPr marL="457200" lvl="1" indent="0">
              <a:buNone/>
            </a:pPr>
            <a:endParaRPr lang="en-US" altLang="ja-JP" dirty="0" smtClean="0"/>
          </a:p>
          <a:p>
            <a:pPr marL="457200" lvl="1" indent="0">
              <a:buNone/>
            </a:pPr>
            <a:endParaRPr lang="en-US" altLang="ja-JP" dirty="0" smtClean="0"/>
          </a:p>
          <a:p>
            <a:pPr marL="457200" lvl="1" indent="0">
              <a:buNone/>
            </a:pPr>
            <a:endParaRPr lang="en-US" altLang="ja-JP" dirty="0" smtClean="0"/>
          </a:p>
          <a:p>
            <a:pPr marL="457200" lvl="1" indent="0">
              <a:buNone/>
            </a:pPr>
            <a:endParaRPr lang="en-US" altLang="ja-JP" dirty="0" smtClean="0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mtClean="0"/>
              <a:t>2012</a:t>
            </a:r>
            <a:r>
              <a:rPr lang="ja-JP" altLang="en-US" smtClean="0"/>
              <a:t>年度次期会長・主査研修会　　事業主任・主査の連携</a:t>
            </a:r>
            <a:endParaRPr lang="ja-JP" alt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E5A1D3-7F4C-4148-ACC7-A211B9FA2E2C}" type="slidenum">
              <a:rPr lang="ja-JP" altLang="en-US" smtClean="0"/>
              <a:pPr>
                <a:defRPr/>
              </a:pPr>
              <a:t>4</a:t>
            </a:fld>
            <a:endParaRPr lang="ja-JP" altLang="en-US"/>
          </a:p>
        </p:txBody>
      </p:sp>
      <p:sp>
        <p:nvSpPr>
          <p:cNvPr id="12295" name="テキスト ボックス 6"/>
          <p:cNvSpPr txBox="1">
            <a:spLocks noChangeArrowheads="1"/>
          </p:cNvSpPr>
          <p:nvPr/>
        </p:nvSpPr>
        <p:spPr bwMode="auto">
          <a:xfrm>
            <a:off x="250825" y="190500"/>
            <a:ext cx="7207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ja-JP" altLang="en-US" sz="3600" dirty="0">
                <a:solidFill>
                  <a:schemeClr val="bg1"/>
                </a:solidFill>
              </a:rPr>
              <a:t>２</a:t>
            </a:r>
          </a:p>
        </p:txBody>
      </p:sp>
    </p:spTree>
    <p:extLst>
      <p:ext uri="{BB962C8B-B14F-4D97-AF65-F5344CB8AC3E}">
        <p14:creationId xmlns:p14="http://schemas.microsoft.com/office/powerpoint/2010/main" val="641796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2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2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2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2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2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2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サブタイトル 1"/>
          <p:cNvSpPr>
            <a:spLocks noGrp="1"/>
          </p:cNvSpPr>
          <p:nvPr>
            <p:ph type="subTitle" idx="1"/>
          </p:nvPr>
        </p:nvSpPr>
        <p:spPr>
          <a:xfrm>
            <a:off x="611188" y="4724400"/>
            <a:ext cx="7921625" cy="1296988"/>
          </a:xfrm>
        </p:spPr>
        <p:txBody>
          <a:bodyPr/>
          <a:lstStyle/>
          <a:p>
            <a:pPr>
              <a:defRPr/>
            </a:pPr>
            <a:endParaRPr lang="ja-JP" altLang="en-US" dirty="0"/>
          </a:p>
        </p:txBody>
      </p:sp>
      <p:sp>
        <p:nvSpPr>
          <p:cNvPr id="3" name="タイトル 2"/>
          <p:cNvSpPr>
            <a:spLocks noGrp="1"/>
          </p:cNvSpPr>
          <p:nvPr>
            <p:ph type="ctrTitle"/>
          </p:nvPr>
        </p:nvSpPr>
        <p:spPr>
          <a:xfrm>
            <a:off x="611188" y="3141663"/>
            <a:ext cx="7921625" cy="1295400"/>
          </a:xfrm>
        </p:spPr>
        <p:txBody>
          <a:bodyPr/>
          <a:lstStyle/>
          <a:p>
            <a:pPr>
              <a:defRPr/>
            </a:pPr>
            <a:r>
              <a:rPr lang="ja-JP" altLang="en-US" dirty="0" smtClean="0"/>
              <a:t>ＥＭＣの課題</a:t>
            </a:r>
            <a:endParaRPr lang="ja-JP" altLang="en-US" dirty="0"/>
          </a:p>
        </p:txBody>
      </p:sp>
      <p:sp>
        <p:nvSpPr>
          <p:cNvPr id="11268" name="フッター プレースホルダ 3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dirty="0"/>
              <a:t>2012</a:t>
            </a:r>
            <a:r>
              <a:rPr lang="ja-JP" altLang="en-US" dirty="0"/>
              <a:t>年度次期会長・主査研修会　　事業主任・主査の連携</a:t>
            </a:r>
          </a:p>
        </p:txBody>
      </p:sp>
      <p:sp>
        <p:nvSpPr>
          <p:cNvPr id="11269" name="テキスト ボックス 4"/>
          <p:cNvSpPr txBox="1">
            <a:spLocks noChangeArrowheads="1"/>
          </p:cNvSpPr>
          <p:nvPr/>
        </p:nvSpPr>
        <p:spPr bwMode="auto">
          <a:xfrm>
            <a:off x="3779838" y="1446213"/>
            <a:ext cx="1584325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ja-JP" altLang="en-US" sz="4800" dirty="0" smtClean="0">
                <a:solidFill>
                  <a:schemeClr val="bg1"/>
                </a:solidFill>
              </a:rPr>
              <a:t>３</a:t>
            </a:r>
            <a:endParaRPr lang="ja-JP" altLang="en-US" sz="4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0696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ＥＭＣの課題</a:t>
            </a:r>
          </a:p>
        </p:txBody>
      </p:sp>
      <p:sp>
        <p:nvSpPr>
          <p:cNvPr id="12291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dirty="0" smtClean="0"/>
              <a:t>なんと言っても会員数の減少</a:t>
            </a:r>
            <a:endParaRPr lang="en-US" altLang="ja-JP" dirty="0" smtClean="0"/>
          </a:p>
          <a:p>
            <a:endParaRPr lang="en-US" altLang="ja-JP" dirty="0"/>
          </a:p>
          <a:p>
            <a:endParaRPr lang="en-US" altLang="ja-JP" dirty="0" smtClean="0"/>
          </a:p>
          <a:p>
            <a:endParaRPr lang="en-US" altLang="ja-JP" dirty="0"/>
          </a:p>
          <a:p>
            <a:endParaRPr lang="en-US" altLang="ja-JP" dirty="0" smtClean="0"/>
          </a:p>
          <a:p>
            <a:endParaRPr lang="en-US" altLang="ja-JP" dirty="0"/>
          </a:p>
          <a:p>
            <a:endParaRPr lang="en-US" altLang="ja-JP" dirty="0" smtClean="0"/>
          </a:p>
          <a:p>
            <a:endParaRPr lang="en-US" altLang="ja-JP" dirty="0"/>
          </a:p>
          <a:p>
            <a:r>
              <a:rPr lang="ja-JP" altLang="en-US" dirty="0" smtClean="0"/>
              <a:t>事業なのに個人の力量に任される</a:t>
            </a:r>
            <a:endParaRPr lang="en-US" altLang="ja-JP" dirty="0" smtClean="0"/>
          </a:p>
          <a:p>
            <a:pPr lvl="1"/>
            <a:r>
              <a:rPr lang="ja-JP" altLang="en-US" dirty="0"/>
              <a:t>会員増強</a:t>
            </a:r>
            <a:r>
              <a:rPr lang="ja-JP" altLang="en-US" dirty="0" smtClean="0"/>
              <a:t>は、委員長の人脈次第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　人脈を持つ委員長なら会員増強、ない委員長ならクラブ内充実</a:t>
            </a:r>
            <a:endParaRPr lang="en-US" altLang="ja-JP" dirty="0" smtClean="0"/>
          </a:p>
          <a:p>
            <a:pPr lvl="1"/>
            <a:r>
              <a:rPr lang="ja-JP" altLang="en-US" dirty="0"/>
              <a:t>入会者のフォロー</a:t>
            </a:r>
            <a:r>
              <a:rPr lang="ja-JP" altLang="en-US" dirty="0" smtClean="0"/>
              <a:t>もスポンサー任せ</a:t>
            </a:r>
            <a:endParaRPr lang="en-US" altLang="ja-JP" dirty="0" smtClean="0"/>
          </a:p>
          <a:p>
            <a:pPr lvl="1"/>
            <a:endParaRPr lang="ja-JP" altLang="en-US" dirty="0" smtClean="0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dirty="0"/>
              <a:t>2012</a:t>
            </a:r>
            <a:r>
              <a:rPr lang="ja-JP" altLang="en-US" dirty="0"/>
              <a:t>年度次期会長・主査研修会　　事業主任・主査の連携</a:t>
            </a: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E5A1D3-7F4C-4148-ACC7-A211B9FA2E2C}" type="slidenum">
              <a:rPr lang="ja-JP" altLang="en-US" smtClean="0"/>
              <a:pPr>
                <a:defRPr/>
              </a:pPr>
              <a:t>6</a:t>
            </a:fld>
            <a:endParaRPr lang="ja-JP" altLang="en-US"/>
          </a:p>
        </p:txBody>
      </p:sp>
      <p:sp>
        <p:nvSpPr>
          <p:cNvPr id="12295" name="テキスト ボックス 6"/>
          <p:cNvSpPr txBox="1">
            <a:spLocks noChangeArrowheads="1"/>
          </p:cNvSpPr>
          <p:nvPr/>
        </p:nvSpPr>
        <p:spPr bwMode="auto">
          <a:xfrm>
            <a:off x="250825" y="190500"/>
            <a:ext cx="7207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ja-JP" altLang="en-US" sz="3600" dirty="0" smtClean="0">
                <a:solidFill>
                  <a:schemeClr val="bg1"/>
                </a:solidFill>
              </a:rPr>
              <a:t>３</a:t>
            </a:r>
            <a:endParaRPr lang="ja-JP" altLang="en-US" sz="3600" dirty="0">
              <a:solidFill>
                <a:schemeClr val="bg1"/>
              </a:solidFill>
            </a:endParaRPr>
          </a:p>
        </p:txBody>
      </p:sp>
      <p:pic>
        <p:nvPicPr>
          <p:cNvPr id="8" name="Picture 4" descr="C:\Users\015\Desktop\scan-18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8" t="25673" r="5389" b="11494"/>
          <a:stretch/>
        </p:blipFill>
        <p:spPr bwMode="auto">
          <a:xfrm>
            <a:off x="2483768" y="1988840"/>
            <a:ext cx="5054497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3489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2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2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2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2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29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29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サブタイトル 1"/>
          <p:cNvSpPr>
            <a:spLocks noGrp="1"/>
          </p:cNvSpPr>
          <p:nvPr>
            <p:ph type="subTitle" idx="1"/>
          </p:nvPr>
        </p:nvSpPr>
        <p:spPr>
          <a:xfrm>
            <a:off x="611188" y="4724400"/>
            <a:ext cx="7921625" cy="1296988"/>
          </a:xfrm>
        </p:spPr>
        <p:txBody>
          <a:bodyPr/>
          <a:lstStyle/>
          <a:p>
            <a:pPr>
              <a:defRPr/>
            </a:pPr>
            <a:endParaRPr lang="ja-JP" altLang="en-US" dirty="0"/>
          </a:p>
        </p:txBody>
      </p:sp>
      <p:sp>
        <p:nvSpPr>
          <p:cNvPr id="3" name="タイトル 2"/>
          <p:cNvSpPr>
            <a:spLocks noGrp="1"/>
          </p:cNvSpPr>
          <p:nvPr>
            <p:ph type="ctrTitle"/>
          </p:nvPr>
        </p:nvSpPr>
        <p:spPr>
          <a:xfrm>
            <a:off x="611188" y="3141663"/>
            <a:ext cx="7921625" cy="1295400"/>
          </a:xfrm>
        </p:spPr>
        <p:txBody>
          <a:bodyPr/>
          <a:lstStyle/>
          <a:p>
            <a:pPr>
              <a:defRPr/>
            </a:pPr>
            <a:r>
              <a:rPr lang="ja-JP" altLang="en-US" dirty="0" smtClean="0"/>
              <a:t>ＥＭＣに必要なこと</a:t>
            </a:r>
            <a:endParaRPr lang="ja-JP" altLang="en-US" dirty="0"/>
          </a:p>
        </p:txBody>
      </p:sp>
      <p:sp>
        <p:nvSpPr>
          <p:cNvPr id="11268" name="フッター プレースホルダ 3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dirty="0"/>
              <a:t>2012</a:t>
            </a:r>
            <a:r>
              <a:rPr lang="ja-JP" altLang="en-US" dirty="0"/>
              <a:t>年度次期会長・主査研修会　　事業主任・主査の連携</a:t>
            </a:r>
          </a:p>
        </p:txBody>
      </p:sp>
      <p:sp>
        <p:nvSpPr>
          <p:cNvPr id="11269" name="テキスト ボックス 4"/>
          <p:cNvSpPr txBox="1">
            <a:spLocks noChangeArrowheads="1"/>
          </p:cNvSpPr>
          <p:nvPr/>
        </p:nvSpPr>
        <p:spPr bwMode="auto">
          <a:xfrm>
            <a:off x="3779838" y="1446213"/>
            <a:ext cx="1584325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ja-JP" altLang="en-US" sz="4800" dirty="0" smtClean="0">
                <a:solidFill>
                  <a:schemeClr val="bg1"/>
                </a:solidFill>
              </a:rPr>
              <a:t>４</a:t>
            </a:r>
            <a:endParaRPr lang="ja-JP" altLang="en-US" sz="4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5433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これからのＥＭＣ</a:t>
            </a:r>
          </a:p>
        </p:txBody>
      </p:sp>
      <p:sp>
        <p:nvSpPr>
          <p:cNvPr id="12291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dirty="0" smtClean="0"/>
              <a:t>なぜ、会員獲得が必要なのか？　クラブ理論を確立する。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会員が高齢化しているから？　　　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会員</a:t>
            </a:r>
            <a:r>
              <a:rPr lang="ja-JP" altLang="en-US" dirty="0"/>
              <a:t>が増える</a:t>
            </a:r>
            <a:r>
              <a:rPr lang="ja-JP" altLang="en-US" dirty="0" smtClean="0"/>
              <a:t>とよりよい奉仕ができるから？　　</a:t>
            </a:r>
            <a:endParaRPr lang="en-US" altLang="ja-JP" dirty="0" smtClean="0"/>
          </a:p>
          <a:p>
            <a:pPr marL="457200" lvl="1" indent="0">
              <a:buNone/>
            </a:pPr>
            <a:endParaRPr lang="en-US" altLang="ja-JP" dirty="0"/>
          </a:p>
          <a:p>
            <a:r>
              <a:rPr lang="ja-JP" altLang="en-US" dirty="0" smtClean="0"/>
              <a:t>自クラブをどのように説明されますか？　全員が同じ説明をできますか。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ＹＭＣＡへの奉仕クラブ？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国際的な奉仕団体？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交流会？</a:t>
            </a:r>
            <a:endParaRPr lang="en-US" altLang="ja-JP" dirty="0" smtClean="0"/>
          </a:p>
          <a:p>
            <a:pPr lvl="1"/>
            <a:endParaRPr lang="en-US" altLang="ja-JP" dirty="0" smtClean="0"/>
          </a:p>
          <a:p>
            <a:r>
              <a:rPr lang="ja-JP" altLang="en-US" dirty="0" smtClean="0"/>
              <a:t>奉仕活動に興味のない人は入会できませんか。</a:t>
            </a:r>
            <a:r>
              <a:rPr lang="ja-JP" altLang="en-US" dirty="0"/>
              <a:t>新たなマーケットを探す。</a:t>
            </a:r>
            <a:endParaRPr lang="en-US" altLang="ja-JP" dirty="0"/>
          </a:p>
          <a:p>
            <a:pPr lvl="1"/>
            <a:r>
              <a:rPr lang="ja-JP" altLang="en-US" dirty="0" smtClean="0"/>
              <a:t>ＹＭＣＡを知らない人は？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職業は？</a:t>
            </a:r>
            <a:endParaRPr lang="en-US" altLang="ja-JP" dirty="0" smtClean="0"/>
          </a:p>
          <a:p>
            <a:pPr lvl="1"/>
            <a:r>
              <a:rPr lang="ja-JP" altLang="en-US" dirty="0"/>
              <a:t>年代</a:t>
            </a:r>
            <a:r>
              <a:rPr lang="ja-JP" altLang="en-US" dirty="0" smtClean="0"/>
              <a:t>は？　性別は？</a:t>
            </a:r>
            <a:endParaRPr lang="en-US" altLang="ja-JP" dirty="0" smtClean="0"/>
          </a:p>
          <a:p>
            <a:pPr marL="457200" lvl="1" indent="0">
              <a:buNone/>
            </a:pPr>
            <a:endParaRPr lang="en-US" altLang="ja-JP" dirty="0"/>
          </a:p>
          <a:p>
            <a:endParaRPr lang="en-US" altLang="ja-JP" dirty="0"/>
          </a:p>
          <a:p>
            <a:endParaRPr lang="en-US" altLang="ja-JP" dirty="0" smtClean="0"/>
          </a:p>
          <a:p>
            <a:endParaRPr lang="en-US" altLang="ja-JP" dirty="0"/>
          </a:p>
          <a:p>
            <a:endParaRPr lang="en-US" altLang="ja-JP" dirty="0"/>
          </a:p>
          <a:p>
            <a:endParaRPr lang="en-US" altLang="ja-JP" dirty="0" smtClean="0"/>
          </a:p>
          <a:p>
            <a:endParaRPr lang="en-US" altLang="ja-JP" dirty="0" smtClean="0"/>
          </a:p>
          <a:p>
            <a:endParaRPr lang="en-US" altLang="ja-JP" dirty="0" smtClean="0"/>
          </a:p>
          <a:p>
            <a:endParaRPr lang="en-US" altLang="ja-JP" dirty="0"/>
          </a:p>
          <a:p>
            <a:endParaRPr lang="ja-JP" altLang="en-US" dirty="0" smtClean="0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dirty="0"/>
              <a:t>2012</a:t>
            </a:r>
            <a:r>
              <a:rPr lang="ja-JP" altLang="en-US" dirty="0"/>
              <a:t>年度次期会長・主査研修会　　事業主任・主査の連携</a:t>
            </a: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E5A1D3-7F4C-4148-ACC7-A211B9FA2E2C}" type="slidenum">
              <a:rPr lang="ja-JP" altLang="en-US" smtClean="0"/>
              <a:pPr>
                <a:defRPr/>
              </a:pPr>
              <a:t>8</a:t>
            </a:fld>
            <a:endParaRPr lang="ja-JP" altLang="en-US"/>
          </a:p>
        </p:txBody>
      </p:sp>
      <p:sp>
        <p:nvSpPr>
          <p:cNvPr id="12295" name="テキスト ボックス 6"/>
          <p:cNvSpPr txBox="1">
            <a:spLocks noChangeArrowheads="1"/>
          </p:cNvSpPr>
          <p:nvPr/>
        </p:nvSpPr>
        <p:spPr bwMode="auto">
          <a:xfrm>
            <a:off x="250825" y="190500"/>
            <a:ext cx="7207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ja-JP" altLang="en-US" sz="3600" dirty="0" smtClean="0">
                <a:solidFill>
                  <a:schemeClr val="bg1"/>
                </a:solidFill>
              </a:rPr>
              <a:t>４</a:t>
            </a:r>
            <a:endParaRPr lang="ja-JP" alt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6767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2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2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29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29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29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29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これからのＥＭＣ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/>
              <a:t>COPYRIGHT</a:t>
            </a: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E5A1D3-7F4C-4148-ACC7-A211B9FA2E2C}" type="slidenum">
              <a:rPr lang="ja-JP" altLang="en-US" smtClean="0"/>
              <a:pPr>
                <a:defRPr/>
              </a:pPr>
              <a:t>9</a:t>
            </a:fld>
            <a:endParaRPr lang="ja-JP" altLang="en-US"/>
          </a:p>
        </p:txBody>
      </p:sp>
      <p:sp>
        <p:nvSpPr>
          <p:cNvPr id="12295" name="テキスト ボックス 6"/>
          <p:cNvSpPr txBox="1">
            <a:spLocks noChangeArrowheads="1"/>
          </p:cNvSpPr>
          <p:nvPr/>
        </p:nvSpPr>
        <p:spPr bwMode="auto">
          <a:xfrm>
            <a:off x="250825" y="190500"/>
            <a:ext cx="7207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ja-JP" altLang="en-US" sz="3600" dirty="0" smtClean="0">
                <a:solidFill>
                  <a:schemeClr val="bg1"/>
                </a:solidFill>
              </a:rPr>
              <a:t>４</a:t>
            </a:r>
            <a:endParaRPr lang="ja-JP" altLang="en-US" sz="3600" dirty="0">
              <a:solidFill>
                <a:schemeClr val="bg1"/>
              </a:solidFill>
            </a:endParaRPr>
          </a:p>
        </p:txBody>
      </p:sp>
      <p:sp>
        <p:nvSpPr>
          <p:cNvPr id="9" name="円/楕円 8"/>
          <p:cNvSpPr/>
          <p:nvPr/>
        </p:nvSpPr>
        <p:spPr>
          <a:xfrm>
            <a:off x="5724128" y="2724894"/>
            <a:ext cx="2736304" cy="108012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4400" dirty="0" smtClean="0">
                <a:solidFill>
                  <a:schemeClr val="tx1"/>
                </a:solidFill>
              </a:rPr>
              <a:t>入会者</a:t>
            </a:r>
            <a:endParaRPr kumimoji="1" lang="ja-JP" altLang="en-US" sz="4400" dirty="0">
              <a:solidFill>
                <a:schemeClr val="tx1"/>
              </a:solidFill>
            </a:endParaRPr>
          </a:p>
        </p:txBody>
      </p:sp>
      <p:sp>
        <p:nvSpPr>
          <p:cNvPr id="10" name="円/楕円 9"/>
          <p:cNvSpPr/>
          <p:nvPr/>
        </p:nvSpPr>
        <p:spPr>
          <a:xfrm>
            <a:off x="683568" y="2724894"/>
            <a:ext cx="2736304" cy="108012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4400" dirty="0" smtClean="0">
                <a:solidFill>
                  <a:schemeClr val="tx1"/>
                </a:solidFill>
              </a:rPr>
              <a:t>会員</a:t>
            </a:r>
            <a:endParaRPr kumimoji="1" lang="ja-JP" altLang="en-US" sz="4400" dirty="0">
              <a:solidFill>
                <a:schemeClr val="tx1"/>
              </a:solidFill>
            </a:endParaRPr>
          </a:p>
        </p:txBody>
      </p:sp>
      <p:pic>
        <p:nvPicPr>
          <p:cNvPr id="2051" name="Picture 3" descr="C:\Users\015\Desktop\win-win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2350" y="2292846"/>
            <a:ext cx="2000250" cy="200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テキスト ボックス 11"/>
          <p:cNvSpPr txBox="1"/>
          <p:nvPr/>
        </p:nvSpPr>
        <p:spPr>
          <a:xfrm>
            <a:off x="476438" y="2050013"/>
            <a:ext cx="29434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どのような人に</a:t>
            </a:r>
            <a:endParaRPr kumimoji="1" lang="en-US" altLang="ja-JP" dirty="0" smtClean="0"/>
          </a:p>
          <a:p>
            <a:r>
              <a:rPr lang="ja-JP" altLang="en-US" dirty="0"/>
              <a:t>入会してもらいたいです</a:t>
            </a:r>
            <a:r>
              <a:rPr lang="ja-JP" altLang="en-US" dirty="0" smtClean="0"/>
              <a:t>か？</a:t>
            </a:r>
            <a:endParaRPr lang="en-US" altLang="ja-JP" dirty="0" smtClean="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5955253" y="2062589"/>
            <a:ext cx="21451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どのような会に</a:t>
            </a:r>
            <a:endParaRPr kumimoji="1" lang="en-US" altLang="ja-JP" dirty="0" smtClean="0"/>
          </a:p>
          <a:p>
            <a:r>
              <a:rPr lang="ja-JP" altLang="en-US" dirty="0"/>
              <a:t>入会</a:t>
            </a:r>
            <a:r>
              <a:rPr lang="ja-JP" altLang="en-US" dirty="0" smtClean="0"/>
              <a:t>したい</a:t>
            </a:r>
            <a:r>
              <a:rPr lang="ja-JP" altLang="en-US" dirty="0"/>
              <a:t>です</a:t>
            </a:r>
            <a:r>
              <a:rPr lang="ja-JP" altLang="en-US" dirty="0" smtClean="0"/>
              <a:t>か？</a:t>
            </a:r>
            <a:endParaRPr lang="en-US" altLang="ja-JP" dirty="0" smtClean="0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628838" y="4366845"/>
            <a:ext cx="7564891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/>
              <a:t>自分と</a:t>
            </a:r>
            <a:r>
              <a:rPr lang="ja-JP" altLang="en-US" dirty="0" smtClean="0"/>
              <a:t>違うパーソナリティの人たちが集まり、良質の人間関係を築いていく。</a:t>
            </a:r>
            <a:endParaRPr lang="en-US" altLang="ja-JP" dirty="0" smtClean="0"/>
          </a:p>
          <a:p>
            <a:r>
              <a:rPr lang="ja-JP" altLang="en-US" dirty="0" smtClean="0"/>
              <a:t>その体験のなかに、学びがあり、感動がある。</a:t>
            </a:r>
            <a:endParaRPr lang="en-US" altLang="ja-JP" dirty="0" smtClean="0"/>
          </a:p>
          <a:p>
            <a:r>
              <a:rPr lang="ja-JP" altLang="en-US" dirty="0" smtClean="0"/>
              <a:t>若い世代の人たちは、人生の生き方について学びたがっている。</a:t>
            </a:r>
            <a:endParaRPr lang="en-US" altLang="ja-JP" dirty="0" smtClean="0"/>
          </a:p>
          <a:p>
            <a:r>
              <a:rPr lang="ja-JP" altLang="en-US" dirty="0" smtClean="0"/>
              <a:t>本当のことを言ってくれる先輩や友人にめぐり逢う機会が少ない。</a:t>
            </a:r>
            <a:endParaRPr lang="en-US" altLang="ja-JP" dirty="0" smtClean="0"/>
          </a:p>
          <a:p>
            <a:r>
              <a:rPr lang="ja-JP" altLang="en-US" dirty="0"/>
              <a:t>親睦のなか</a:t>
            </a:r>
            <a:r>
              <a:rPr lang="ja-JP" altLang="en-US" dirty="0" smtClean="0"/>
              <a:t>に人間関係を築き、成長することで得たエネルギーを奉仕活動に</a:t>
            </a:r>
            <a:endParaRPr lang="en-US" altLang="ja-JP" dirty="0" smtClean="0"/>
          </a:p>
          <a:p>
            <a:r>
              <a:rPr lang="ja-JP" altLang="en-US" dirty="0" smtClean="0"/>
              <a:t>よって社会に還元する。</a:t>
            </a:r>
            <a:endParaRPr lang="en-US" altLang="ja-JP" dirty="0" smtClean="0"/>
          </a:p>
          <a:p>
            <a:endParaRPr lang="en-US" altLang="ja-JP" dirty="0" smtClean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893127" y="1412776"/>
            <a:ext cx="52881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dirty="0" smtClean="0">
                <a:solidFill>
                  <a:srgbClr val="FF0000"/>
                </a:solidFill>
              </a:rPr>
              <a:t>クラブのビジョンを描こう！</a:t>
            </a:r>
            <a:endParaRPr lang="en-US" altLang="ja-JP" sz="280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0466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theme/theme1.xml><?xml version="1.0" encoding="utf-8"?>
<a:theme xmlns:a="http://schemas.openxmlformats.org/drawingml/2006/main" name="06_handwri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06_handwrite</Template>
  <TotalTime>908</TotalTime>
  <Words>523</Words>
  <Application>Microsoft Office PowerPoint</Application>
  <PresentationFormat>画面に合わせる (4:3)</PresentationFormat>
  <Paragraphs>119</Paragraphs>
  <Slides>9</Slides>
  <Notes>4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9</vt:i4>
      </vt:variant>
    </vt:vector>
  </HeadingPairs>
  <TitlesOfParts>
    <vt:vector size="10" baseType="lpstr">
      <vt:lpstr>06_handwrite</vt:lpstr>
      <vt:lpstr>そもそもＥＭＣとは？</vt:lpstr>
      <vt:lpstr>Ｅ・Ｍ・Ｃ　とは？</vt:lpstr>
      <vt:lpstr>Ｅ・Ｍ・Ｃ　とは？</vt:lpstr>
      <vt:lpstr>Ｅ・Ｍ・Ｃ　とは？</vt:lpstr>
      <vt:lpstr>ＥＭＣの課題</vt:lpstr>
      <vt:lpstr>ＥＭＣの課題</vt:lpstr>
      <vt:lpstr>ＥＭＣに必要なこと</vt:lpstr>
      <vt:lpstr>これからのＥＭＣ</vt:lpstr>
      <vt:lpstr>これからのＥＭＣ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ＥＭＣ　ＰＲＥＳＥＮＴＡＴＩＯＮ</dc:title>
  <dc:creator>Windows ユーザー4</dc:creator>
  <cp:lastModifiedBy>FJ-USER</cp:lastModifiedBy>
  <cp:revision>58</cp:revision>
  <dcterms:created xsi:type="dcterms:W3CDTF">2013-01-29T11:07:35Z</dcterms:created>
  <dcterms:modified xsi:type="dcterms:W3CDTF">2015-06-19T00:17:30Z</dcterms:modified>
</cp:coreProperties>
</file>